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23" r:id="rId6"/>
    <p:sldId id="558" r:id="rId7"/>
    <p:sldId id="559" r:id="rId8"/>
    <p:sldId id="560" r:id="rId9"/>
    <p:sldId id="561" r:id="rId10"/>
    <p:sldId id="562" r:id="rId11"/>
    <p:sldId id="563" r:id="rId12"/>
    <p:sldId id="564" r:id="rId13"/>
    <p:sldId id="565" r:id="rId14"/>
    <p:sldId id="543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60E7980B-C15F-43B9-B9F5-27327C005CE0}"/>
    <pc:docChg chg="undo redo custSel addSld delSld modSld sldOrd">
      <pc:chgData name="Siniša Vuksan" userId="3af124f9-b8e7-46e3-9422-21ae1d17ac0b" providerId="ADAL" clId="{60E7980B-C15F-43B9-B9F5-27327C005CE0}" dt="2021-11-05T13:54:27.673" v="5393" actId="20577"/>
      <pc:docMkLst>
        <pc:docMk/>
      </pc:docMkLst>
      <pc:sldChg chg="modSp">
        <pc:chgData name="Siniša Vuksan" userId="3af124f9-b8e7-46e3-9422-21ae1d17ac0b" providerId="ADAL" clId="{60E7980B-C15F-43B9-B9F5-27327C005CE0}" dt="2021-11-05T08:48:04.477" v="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E7980B-C15F-43B9-B9F5-27327C005CE0}" dt="2021-11-05T08:48:04.477" v="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60E7980B-C15F-43B9-B9F5-27327C005CE0}" dt="2021-11-05T13:48:14.268" v="5272" actId="2696"/>
        <pc:sldMkLst>
          <pc:docMk/>
          <pc:sldMk cId="3405702764" sldId="503"/>
        </pc:sldMkLst>
      </pc:sldChg>
      <pc:sldChg chg="del ord">
        <pc:chgData name="Siniša Vuksan" userId="3af124f9-b8e7-46e3-9422-21ae1d17ac0b" providerId="ADAL" clId="{60E7980B-C15F-43B9-B9F5-27327C005CE0}" dt="2021-11-05T13:48:07.827" v="5260" actId="2696"/>
        <pc:sldMkLst>
          <pc:docMk/>
          <pc:sldMk cId="2566774228" sldId="526"/>
        </pc:sldMkLst>
      </pc:sldChg>
      <pc:sldChg chg="addSp modSp ord modAnim">
        <pc:chgData name="Siniša Vuksan" userId="3af124f9-b8e7-46e3-9422-21ae1d17ac0b" providerId="ADAL" clId="{60E7980B-C15F-43B9-B9F5-27327C005CE0}" dt="2021-11-05T13:50:58.774" v="5378"/>
        <pc:sldMkLst>
          <pc:docMk/>
          <pc:sldMk cId="3287742744" sldId="527"/>
        </pc:sldMkLst>
        <pc:spChg chg="mod">
          <ac:chgData name="Siniša Vuksan" userId="3af124f9-b8e7-46e3-9422-21ae1d17ac0b" providerId="ADAL" clId="{60E7980B-C15F-43B9-B9F5-27327C005CE0}" dt="2021-11-05T08:53:41.066" v="201" actId="1076"/>
          <ac:spMkLst>
            <pc:docMk/>
            <pc:sldMk cId="3287742744" sldId="527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08:48:38.261" v="9" actId="20577"/>
          <ac:spMkLst>
            <pc:docMk/>
            <pc:sldMk cId="3287742744" sldId="527"/>
            <ac:spMk id="7" creationId="{BD27CF50-1D5A-4213-9C4D-0ED4E94F5CE1}"/>
          </ac:spMkLst>
        </pc:spChg>
        <pc:spChg chg="add mod">
          <ac:chgData name="Siniša Vuksan" userId="3af124f9-b8e7-46e3-9422-21ae1d17ac0b" providerId="ADAL" clId="{60E7980B-C15F-43B9-B9F5-27327C005CE0}" dt="2021-11-05T08:53:35.875" v="199" actId="1076"/>
          <ac:spMkLst>
            <pc:docMk/>
            <pc:sldMk cId="3287742744" sldId="527"/>
            <ac:spMk id="8" creationId="{E5B086D5-D896-42FC-B953-4B6E07D81E10}"/>
          </ac:spMkLst>
        </pc:spChg>
        <pc:spChg chg="add mod">
          <ac:chgData name="Siniša Vuksan" userId="3af124f9-b8e7-46e3-9422-21ae1d17ac0b" providerId="ADAL" clId="{60E7980B-C15F-43B9-B9F5-27327C005CE0}" dt="2021-11-05T08:56:43.702" v="452" actId="1038"/>
          <ac:spMkLst>
            <pc:docMk/>
            <pc:sldMk cId="3287742744" sldId="527"/>
            <ac:spMk id="9" creationId="{A85EEE40-F9CD-4FAA-BD7A-1BBED872CD8F}"/>
          </ac:spMkLst>
        </pc:spChg>
        <pc:spChg chg="add mod">
          <ac:chgData name="Siniša Vuksan" userId="3af124f9-b8e7-46e3-9422-21ae1d17ac0b" providerId="ADAL" clId="{60E7980B-C15F-43B9-B9F5-27327C005CE0}" dt="2021-11-05T08:56:39.186" v="420" actId="1038"/>
          <ac:spMkLst>
            <pc:docMk/>
            <pc:sldMk cId="3287742744" sldId="527"/>
            <ac:spMk id="10" creationId="{67395815-9C46-4725-864E-DBE8943D2113}"/>
          </ac:spMkLst>
        </pc:spChg>
        <pc:picChg chg="mod">
          <ac:chgData name="Siniša Vuksan" userId="3af124f9-b8e7-46e3-9422-21ae1d17ac0b" providerId="ADAL" clId="{60E7980B-C15F-43B9-B9F5-27327C005CE0}" dt="2021-11-05T08:49:50.179" v="21" actId="1076"/>
          <ac:picMkLst>
            <pc:docMk/>
            <pc:sldMk cId="3287742744" sldId="527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08:49:09.385" v="11" actId="14100"/>
          <ac:picMkLst>
            <pc:docMk/>
            <pc:sldMk cId="3287742744" sldId="527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60E7980B-C15F-43B9-B9F5-27327C005CE0}" dt="2021-11-05T13:48:08.030" v="5261" actId="2696"/>
        <pc:sldMkLst>
          <pc:docMk/>
          <pc:sldMk cId="999853694" sldId="528"/>
        </pc:sldMkLst>
      </pc:sldChg>
      <pc:sldChg chg="del">
        <pc:chgData name="Siniša Vuksan" userId="3af124f9-b8e7-46e3-9422-21ae1d17ac0b" providerId="ADAL" clId="{60E7980B-C15F-43B9-B9F5-27327C005CE0}" dt="2021-11-05T13:48:08.549" v="5262" actId="2696"/>
        <pc:sldMkLst>
          <pc:docMk/>
          <pc:sldMk cId="975941164" sldId="529"/>
        </pc:sldMkLst>
      </pc:sldChg>
      <pc:sldChg chg="del">
        <pc:chgData name="Siniša Vuksan" userId="3af124f9-b8e7-46e3-9422-21ae1d17ac0b" providerId="ADAL" clId="{60E7980B-C15F-43B9-B9F5-27327C005CE0}" dt="2021-11-05T13:48:08.799" v="5263" actId="2696"/>
        <pc:sldMkLst>
          <pc:docMk/>
          <pc:sldMk cId="592270445" sldId="530"/>
        </pc:sldMkLst>
      </pc:sldChg>
      <pc:sldChg chg="del">
        <pc:chgData name="Siniša Vuksan" userId="3af124f9-b8e7-46e3-9422-21ae1d17ac0b" providerId="ADAL" clId="{60E7980B-C15F-43B9-B9F5-27327C005CE0}" dt="2021-11-05T13:48:09.049" v="5264" actId="2696"/>
        <pc:sldMkLst>
          <pc:docMk/>
          <pc:sldMk cId="713672989" sldId="531"/>
        </pc:sldMkLst>
      </pc:sldChg>
      <pc:sldChg chg="del">
        <pc:chgData name="Siniša Vuksan" userId="3af124f9-b8e7-46e3-9422-21ae1d17ac0b" providerId="ADAL" clId="{60E7980B-C15F-43B9-B9F5-27327C005CE0}" dt="2021-11-05T13:48:09.424" v="5265" actId="2696"/>
        <pc:sldMkLst>
          <pc:docMk/>
          <pc:sldMk cId="2328537726" sldId="532"/>
        </pc:sldMkLst>
      </pc:sldChg>
      <pc:sldChg chg="del">
        <pc:chgData name="Siniša Vuksan" userId="3af124f9-b8e7-46e3-9422-21ae1d17ac0b" providerId="ADAL" clId="{60E7980B-C15F-43B9-B9F5-27327C005CE0}" dt="2021-11-05T13:48:09.893" v="5266" actId="2696"/>
        <pc:sldMkLst>
          <pc:docMk/>
          <pc:sldMk cId="260335904" sldId="533"/>
        </pc:sldMkLst>
      </pc:sldChg>
      <pc:sldChg chg="del">
        <pc:chgData name="Siniša Vuksan" userId="3af124f9-b8e7-46e3-9422-21ae1d17ac0b" providerId="ADAL" clId="{60E7980B-C15F-43B9-B9F5-27327C005CE0}" dt="2021-11-05T13:48:10.690" v="5267" actId="2696"/>
        <pc:sldMkLst>
          <pc:docMk/>
          <pc:sldMk cId="155970210" sldId="534"/>
        </pc:sldMkLst>
      </pc:sldChg>
      <pc:sldChg chg="del">
        <pc:chgData name="Siniša Vuksan" userId="3af124f9-b8e7-46e3-9422-21ae1d17ac0b" providerId="ADAL" clId="{60E7980B-C15F-43B9-B9F5-27327C005CE0}" dt="2021-11-05T13:48:11.705" v="5268" actId="2696"/>
        <pc:sldMkLst>
          <pc:docMk/>
          <pc:sldMk cId="612117773" sldId="535"/>
        </pc:sldMkLst>
      </pc:sldChg>
      <pc:sldChg chg="del">
        <pc:chgData name="Siniša Vuksan" userId="3af124f9-b8e7-46e3-9422-21ae1d17ac0b" providerId="ADAL" clId="{60E7980B-C15F-43B9-B9F5-27327C005CE0}" dt="2021-11-05T13:48:12.268" v="5269" actId="2696"/>
        <pc:sldMkLst>
          <pc:docMk/>
          <pc:sldMk cId="3230007096" sldId="536"/>
        </pc:sldMkLst>
      </pc:sldChg>
      <pc:sldChg chg="del">
        <pc:chgData name="Siniša Vuksan" userId="3af124f9-b8e7-46e3-9422-21ae1d17ac0b" providerId="ADAL" clId="{60E7980B-C15F-43B9-B9F5-27327C005CE0}" dt="2021-11-05T13:48:12.877" v="5270" actId="2696"/>
        <pc:sldMkLst>
          <pc:docMk/>
          <pc:sldMk cId="3291431444" sldId="537"/>
        </pc:sldMkLst>
      </pc:sldChg>
      <pc:sldChg chg="del">
        <pc:chgData name="Siniša Vuksan" userId="3af124f9-b8e7-46e3-9422-21ae1d17ac0b" providerId="ADAL" clId="{60E7980B-C15F-43B9-B9F5-27327C005CE0}" dt="2021-11-05T13:48:13.408" v="5271" actId="2696"/>
        <pc:sldMkLst>
          <pc:docMk/>
          <pc:sldMk cId="4158543509" sldId="538"/>
        </pc:sldMkLst>
      </pc:sldChg>
      <pc:sldChg chg="del">
        <pc:chgData name="Siniša Vuksan" userId="3af124f9-b8e7-46e3-9422-21ae1d17ac0b" providerId="ADAL" clId="{60E7980B-C15F-43B9-B9F5-27327C005CE0}" dt="2021-11-05T13:48:14.987" v="5273" actId="2696"/>
        <pc:sldMkLst>
          <pc:docMk/>
          <pc:sldMk cId="2810560926" sldId="539"/>
        </pc:sldMkLst>
      </pc:sldChg>
      <pc:sldChg chg="delSp new add del">
        <pc:chgData name="Siniša Vuksan" userId="3af124f9-b8e7-46e3-9422-21ae1d17ac0b" providerId="ADAL" clId="{60E7980B-C15F-43B9-B9F5-27327C005CE0}" dt="2021-11-05T13:48:31.750" v="5276" actId="2696"/>
        <pc:sldMkLst>
          <pc:docMk/>
          <pc:sldMk cId="3942083228" sldId="540"/>
        </pc:sldMkLst>
        <pc:spChg chg="del">
          <ac:chgData name="Siniša Vuksan" userId="3af124f9-b8e7-46e3-9422-21ae1d17ac0b" providerId="ADAL" clId="{60E7980B-C15F-43B9-B9F5-27327C005CE0}" dt="2021-11-05T08:56:51.376" v="455" actId="478"/>
          <ac:spMkLst>
            <pc:docMk/>
            <pc:sldMk cId="3942083228" sldId="540"/>
            <ac:spMk id="2" creationId="{70ABE854-7EA0-454E-B6D7-4865883BF9B6}"/>
          </ac:spMkLst>
        </pc:spChg>
        <pc:spChg chg="del">
          <ac:chgData name="Siniša Vuksan" userId="3af124f9-b8e7-46e3-9422-21ae1d17ac0b" providerId="ADAL" clId="{60E7980B-C15F-43B9-B9F5-27327C005CE0}" dt="2021-11-05T08:56:51.376" v="455" actId="478"/>
          <ac:spMkLst>
            <pc:docMk/>
            <pc:sldMk cId="3942083228" sldId="540"/>
            <ac:spMk id="3" creationId="{EF41550A-CC6A-447F-87AE-7ED0D518A85A}"/>
          </ac:spMkLst>
        </pc:spChg>
      </pc:sldChg>
      <pc:sldChg chg="addSp delSp modSp add ord delAnim modAnim">
        <pc:chgData name="Siniša Vuksan" userId="3af124f9-b8e7-46e3-9422-21ae1d17ac0b" providerId="ADAL" clId="{60E7980B-C15F-43B9-B9F5-27327C005CE0}" dt="2021-11-05T09:57:15.287" v="568" actId="1037"/>
        <pc:sldMkLst>
          <pc:docMk/>
          <pc:sldMk cId="1600052337" sldId="541"/>
        </pc:sldMkLst>
        <pc:spChg chg="mod">
          <ac:chgData name="Siniša Vuksan" userId="3af124f9-b8e7-46e3-9422-21ae1d17ac0b" providerId="ADAL" clId="{60E7980B-C15F-43B9-B9F5-27327C005CE0}" dt="2021-11-05T09:29:57.428" v="543" actId="20577"/>
          <ac:spMkLst>
            <pc:docMk/>
            <pc:sldMk cId="1600052337" sldId="541"/>
            <ac:spMk id="6" creationId="{010AB125-9086-4261-98B4-FC5A0801347C}"/>
          </ac:spMkLst>
        </pc:spChg>
        <pc:spChg chg="add mod">
          <ac:chgData name="Siniša Vuksan" userId="3af124f9-b8e7-46e3-9422-21ae1d17ac0b" providerId="ADAL" clId="{60E7980B-C15F-43B9-B9F5-27327C005CE0}" dt="2021-11-05T09:56:27.467" v="555" actId="1035"/>
          <ac:spMkLst>
            <pc:docMk/>
            <pc:sldMk cId="1600052337" sldId="541"/>
            <ac:spMk id="9" creationId="{42C3404B-5EFD-4849-BAD3-71AEB3210C73}"/>
          </ac:spMkLst>
        </pc:spChg>
        <pc:spChg chg="del">
          <ac:chgData name="Siniša Vuksan" userId="3af124f9-b8e7-46e3-9422-21ae1d17ac0b" providerId="ADAL" clId="{60E7980B-C15F-43B9-B9F5-27327C005CE0}" dt="2021-11-05T09:28:38.093" v="466" actId="478"/>
          <ac:spMkLst>
            <pc:docMk/>
            <pc:sldMk cId="1600052337" sldId="541"/>
            <ac:spMk id="10" creationId="{244F8FF2-89D6-423B-9E52-F6F31ED82EC1}"/>
          </ac:spMkLst>
        </pc:spChg>
        <pc:spChg chg="add mod">
          <ac:chgData name="Siniša Vuksan" userId="3af124f9-b8e7-46e3-9422-21ae1d17ac0b" providerId="ADAL" clId="{60E7980B-C15F-43B9-B9F5-27327C005CE0}" dt="2021-11-05T09:56:46.224" v="559" actId="1076"/>
          <ac:spMkLst>
            <pc:docMk/>
            <pc:sldMk cId="1600052337" sldId="541"/>
            <ac:spMk id="11" creationId="{0B2C1BB1-F9FD-426E-94A7-F9AA839281CE}"/>
          </ac:spMkLst>
        </pc:spChg>
        <pc:spChg chg="add mod">
          <ac:chgData name="Siniša Vuksan" userId="3af124f9-b8e7-46e3-9422-21ae1d17ac0b" providerId="ADAL" clId="{60E7980B-C15F-43B9-B9F5-27327C005CE0}" dt="2021-11-05T09:57:01.722" v="563" actId="1076"/>
          <ac:spMkLst>
            <pc:docMk/>
            <pc:sldMk cId="1600052337" sldId="541"/>
            <ac:spMk id="12" creationId="{B501E4A1-2867-434A-BEA0-A075B5E6A046}"/>
          </ac:spMkLst>
        </pc:spChg>
        <pc:spChg chg="add mod">
          <ac:chgData name="Siniša Vuksan" userId="3af124f9-b8e7-46e3-9422-21ae1d17ac0b" providerId="ADAL" clId="{60E7980B-C15F-43B9-B9F5-27327C005CE0}" dt="2021-11-05T09:57:15.287" v="568" actId="1037"/>
          <ac:spMkLst>
            <pc:docMk/>
            <pc:sldMk cId="1600052337" sldId="541"/>
            <ac:spMk id="13" creationId="{EADC8776-3131-4CB8-A227-68CAD5BB67D6}"/>
          </ac:spMkLst>
        </pc:spChg>
        <pc:picChg chg="mod">
          <ac:chgData name="Siniša Vuksan" userId="3af124f9-b8e7-46e3-9422-21ae1d17ac0b" providerId="ADAL" clId="{60E7980B-C15F-43B9-B9F5-27327C005CE0}" dt="2021-11-05T09:30:16.233" v="546" actId="1076"/>
          <ac:picMkLst>
            <pc:docMk/>
            <pc:sldMk cId="1600052337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08:57:28.496" v="461" actId="1076"/>
          <ac:picMkLst>
            <pc:docMk/>
            <pc:sldMk cId="1600052337" sldId="541"/>
            <ac:picMk id="4" creationId="{1B2619D9-4F98-4A11-8FFE-57C7EB1F529A}"/>
          </ac:picMkLst>
        </pc:picChg>
        <pc:picChg chg="del">
          <ac:chgData name="Siniša Vuksan" userId="3af124f9-b8e7-46e3-9422-21ae1d17ac0b" providerId="ADAL" clId="{60E7980B-C15F-43B9-B9F5-27327C005CE0}" dt="2021-11-05T08:57:32.997" v="464" actId="478"/>
          <ac:picMkLst>
            <pc:docMk/>
            <pc:sldMk cId="1600052337" sldId="541"/>
            <ac:picMk id="5" creationId="{0FF3E7FD-75DC-423E-8E80-EC4780B9011B}"/>
          </ac:picMkLst>
        </pc:picChg>
        <pc:picChg chg="del">
          <ac:chgData name="Siniša Vuksan" userId="3af124f9-b8e7-46e3-9422-21ae1d17ac0b" providerId="ADAL" clId="{60E7980B-C15F-43B9-B9F5-27327C005CE0}" dt="2021-11-05T08:57:30.840" v="462" actId="478"/>
          <ac:picMkLst>
            <pc:docMk/>
            <pc:sldMk cId="1600052337" sldId="541"/>
            <ac:picMk id="7" creationId="{19657570-D6C3-41BC-97AD-16B45369B47B}"/>
          </ac:picMkLst>
        </pc:picChg>
        <pc:picChg chg="del">
          <ac:chgData name="Siniša Vuksan" userId="3af124f9-b8e7-46e3-9422-21ae1d17ac0b" providerId="ADAL" clId="{60E7980B-C15F-43B9-B9F5-27327C005CE0}" dt="2021-11-05T08:57:31.871" v="463" actId="478"/>
          <ac:picMkLst>
            <pc:docMk/>
            <pc:sldMk cId="1600052337" sldId="541"/>
            <ac:picMk id="8" creationId="{0DDE2558-1891-447A-ACB0-4BB81BAB8A00}"/>
          </ac:picMkLst>
        </pc:picChg>
      </pc:sldChg>
      <pc:sldChg chg="addSp delSp modSp add delAnim modAnim">
        <pc:chgData name="Siniša Vuksan" userId="3af124f9-b8e7-46e3-9422-21ae1d17ac0b" providerId="ADAL" clId="{60E7980B-C15F-43B9-B9F5-27327C005CE0}" dt="2021-11-05T10:04:02.185" v="912" actId="20577"/>
        <pc:sldMkLst>
          <pc:docMk/>
          <pc:sldMk cId="3533888143" sldId="542"/>
        </pc:sldMkLst>
        <pc:spChg chg="mod">
          <ac:chgData name="Siniša Vuksan" userId="3af124f9-b8e7-46e3-9422-21ae1d17ac0b" providerId="ADAL" clId="{60E7980B-C15F-43B9-B9F5-27327C005CE0}" dt="2021-11-05T10:04:02.185" v="912" actId="20577"/>
          <ac:spMkLst>
            <pc:docMk/>
            <pc:sldMk cId="3533888143" sldId="542"/>
            <ac:spMk id="6" creationId="{010AB125-9086-4261-98B4-FC5A0801347C}"/>
          </ac:spMkLst>
        </pc:spChg>
        <pc:spChg chg="del">
          <ac:chgData name="Siniša Vuksan" userId="3af124f9-b8e7-46e3-9422-21ae1d17ac0b" providerId="ADAL" clId="{60E7980B-C15F-43B9-B9F5-27327C005CE0}" dt="2021-11-05T09:58:09.908" v="573" actId="478"/>
          <ac:spMkLst>
            <pc:docMk/>
            <pc:sldMk cId="3533888143" sldId="542"/>
            <ac:spMk id="9" creationId="{42C3404B-5EFD-4849-BAD3-71AEB3210C73}"/>
          </ac:spMkLst>
        </pc:spChg>
        <pc:spChg chg="add mod">
          <ac:chgData name="Siniša Vuksan" userId="3af124f9-b8e7-46e3-9422-21ae1d17ac0b" providerId="ADAL" clId="{60E7980B-C15F-43B9-B9F5-27327C005CE0}" dt="2021-11-05T10:03:57.714" v="911" actId="14100"/>
          <ac:spMkLst>
            <pc:docMk/>
            <pc:sldMk cId="3533888143" sldId="542"/>
            <ac:spMk id="10" creationId="{A95A59CF-7F4D-4CF0-BCF2-DE5AA9B3BD8A}"/>
          </ac:spMkLst>
        </pc:spChg>
        <pc:spChg chg="del">
          <ac:chgData name="Siniša Vuksan" userId="3af124f9-b8e7-46e3-9422-21ae1d17ac0b" providerId="ADAL" clId="{60E7980B-C15F-43B9-B9F5-27327C005CE0}" dt="2021-11-05T09:58:13.113" v="574" actId="478"/>
          <ac:spMkLst>
            <pc:docMk/>
            <pc:sldMk cId="3533888143" sldId="542"/>
            <ac:spMk id="11" creationId="{0B2C1BB1-F9FD-426E-94A7-F9AA839281CE}"/>
          </ac:spMkLst>
        </pc:spChg>
        <pc:spChg chg="del">
          <ac:chgData name="Siniša Vuksan" userId="3af124f9-b8e7-46e3-9422-21ae1d17ac0b" providerId="ADAL" clId="{60E7980B-C15F-43B9-B9F5-27327C005CE0}" dt="2021-11-05T09:58:07.345" v="572" actId="478"/>
          <ac:spMkLst>
            <pc:docMk/>
            <pc:sldMk cId="3533888143" sldId="542"/>
            <ac:spMk id="12" creationId="{B501E4A1-2867-434A-BEA0-A075B5E6A046}"/>
          </ac:spMkLst>
        </pc:spChg>
        <pc:spChg chg="del">
          <ac:chgData name="Siniša Vuksan" userId="3af124f9-b8e7-46e3-9422-21ae1d17ac0b" providerId="ADAL" clId="{60E7980B-C15F-43B9-B9F5-27327C005CE0}" dt="2021-11-05T09:58:05.220" v="571" actId="478"/>
          <ac:spMkLst>
            <pc:docMk/>
            <pc:sldMk cId="3533888143" sldId="542"/>
            <ac:spMk id="13" creationId="{EADC8776-3131-4CB8-A227-68CAD5BB67D6}"/>
          </ac:spMkLst>
        </pc:spChg>
        <pc:picChg chg="mod">
          <ac:chgData name="Siniša Vuksan" userId="3af124f9-b8e7-46e3-9422-21ae1d17ac0b" providerId="ADAL" clId="{60E7980B-C15F-43B9-B9F5-27327C005CE0}" dt="2021-11-05T10:00:38.959" v="576" actId="1076"/>
          <ac:picMkLst>
            <pc:docMk/>
            <pc:sldMk cId="3533888143" sldId="542"/>
            <ac:picMk id="2" creationId="{B69E1C10-ACFD-49C4-B019-6B92ED78F85E}"/>
          </ac:picMkLst>
        </pc:picChg>
      </pc:sldChg>
      <pc:sldChg chg="modSp add ord modAnim">
        <pc:chgData name="Siniša Vuksan" userId="3af124f9-b8e7-46e3-9422-21ae1d17ac0b" providerId="ADAL" clId="{60E7980B-C15F-43B9-B9F5-27327C005CE0}" dt="2021-11-05T10:09:30.301" v="1257"/>
        <pc:sldMkLst>
          <pc:docMk/>
          <pc:sldMk cId="305181949" sldId="543"/>
        </pc:sldMkLst>
        <pc:spChg chg="mod">
          <ac:chgData name="Siniša Vuksan" userId="3af124f9-b8e7-46e3-9422-21ae1d17ac0b" providerId="ADAL" clId="{60E7980B-C15F-43B9-B9F5-27327C005CE0}" dt="2021-11-05T10:08:10.500" v="1256" actId="20577"/>
          <ac:spMkLst>
            <pc:docMk/>
            <pc:sldMk cId="305181949" sldId="543"/>
            <ac:spMk id="18" creationId="{8619A0A9-4971-4637-BA0B-39A4F5D24D27}"/>
          </ac:spMkLst>
        </pc:spChg>
      </pc:sldChg>
      <pc:sldChg chg="delSp modSp add ord delAnim modAnim">
        <pc:chgData name="Siniša Vuksan" userId="3af124f9-b8e7-46e3-9422-21ae1d17ac0b" providerId="ADAL" clId="{60E7980B-C15F-43B9-B9F5-27327C005CE0}" dt="2021-11-05T10:16:58.989" v="1684"/>
        <pc:sldMkLst>
          <pc:docMk/>
          <pc:sldMk cId="1832902511" sldId="544"/>
        </pc:sldMkLst>
        <pc:spChg chg="mod">
          <ac:chgData name="Siniša Vuksan" userId="3af124f9-b8e7-46e3-9422-21ae1d17ac0b" providerId="ADAL" clId="{60E7980B-C15F-43B9-B9F5-27327C005CE0}" dt="2021-11-05T10:16:54.129" v="1683" actId="20577"/>
          <ac:spMkLst>
            <pc:docMk/>
            <pc:sldMk cId="1832902511" sldId="544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0:10:21.383" v="1295" actId="20577"/>
          <ac:spMkLst>
            <pc:docMk/>
            <pc:sldMk cId="1832902511" sldId="544"/>
            <ac:spMk id="7" creationId="{BD27CF50-1D5A-4213-9C4D-0ED4E94F5CE1}"/>
          </ac:spMkLst>
        </pc:spChg>
        <pc:spChg chg="del">
          <ac:chgData name="Siniša Vuksan" userId="3af124f9-b8e7-46e3-9422-21ae1d17ac0b" providerId="ADAL" clId="{60E7980B-C15F-43B9-B9F5-27327C005CE0}" dt="2021-11-05T10:09:43.606" v="1261" actId="478"/>
          <ac:spMkLst>
            <pc:docMk/>
            <pc:sldMk cId="1832902511" sldId="544"/>
            <ac:spMk id="8" creationId="{E5B086D5-D896-42FC-B953-4B6E07D81E10}"/>
          </ac:spMkLst>
        </pc:spChg>
        <pc:spChg chg="del">
          <ac:chgData name="Siniša Vuksan" userId="3af124f9-b8e7-46e3-9422-21ae1d17ac0b" providerId="ADAL" clId="{60E7980B-C15F-43B9-B9F5-27327C005CE0}" dt="2021-11-05T10:09:40.293" v="1259" actId="478"/>
          <ac:spMkLst>
            <pc:docMk/>
            <pc:sldMk cId="1832902511" sldId="544"/>
            <ac:spMk id="9" creationId="{A85EEE40-F9CD-4FAA-BD7A-1BBED872CD8F}"/>
          </ac:spMkLst>
        </pc:spChg>
        <pc:spChg chg="del">
          <ac:chgData name="Siniša Vuksan" userId="3af124f9-b8e7-46e3-9422-21ae1d17ac0b" providerId="ADAL" clId="{60E7980B-C15F-43B9-B9F5-27327C005CE0}" dt="2021-11-05T10:09:41.887" v="1260" actId="478"/>
          <ac:spMkLst>
            <pc:docMk/>
            <pc:sldMk cId="1832902511" sldId="544"/>
            <ac:spMk id="10" creationId="{67395815-9C46-4725-864E-DBE8943D2113}"/>
          </ac:spMkLst>
        </pc:spChg>
        <pc:picChg chg="mod">
          <ac:chgData name="Siniša Vuksan" userId="3af124f9-b8e7-46e3-9422-21ae1d17ac0b" providerId="ADAL" clId="{60E7980B-C15F-43B9-B9F5-27327C005CE0}" dt="2021-11-05T10:10:25.649" v="1296" actId="1076"/>
          <ac:picMkLst>
            <pc:docMk/>
            <pc:sldMk cId="1832902511" sldId="544"/>
            <ac:picMk id="2" creationId="{B69E1C10-ACFD-49C4-B019-6B92ED78F85E}"/>
          </ac:picMkLst>
        </pc:picChg>
      </pc:sldChg>
      <pc:sldChg chg="addSp delSp modSp add ord modAnim">
        <pc:chgData name="Siniša Vuksan" userId="3af124f9-b8e7-46e3-9422-21ae1d17ac0b" providerId="ADAL" clId="{60E7980B-C15F-43B9-B9F5-27327C005CE0}" dt="2021-11-05T10:25:03.302" v="1910"/>
        <pc:sldMkLst>
          <pc:docMk/>
          <pc:sldMk cId="3169227834" sldId="545"/>
        </pc:sldMkLst>
        <pc:spChg chg="mod">
          <ac:chgData name="Siniša Vuksan" userId="3af124f9-b8e7-46e3-9422-21ae1d17ac0b" providerId="ADAL" clId="{60E7980B-C15F-43B9-B9F5-27327C005CE0}" dt="2021-11-05T10:25:00.675" v="1909" actId="1036"/>
          <ac:spMkLst>
            <pc:docMk/>
            <pc:sldMk cId="3169227834" sldId="545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0:19:10.003" v="1692" actId="20577"/>
          <ac:spMkLst>
            <pc:docMk/>
            <pc:sldMk cId="3169227834" sldId="545"/>
            <ac:spMk id="7" creationId="{BD27CF50-1D5A-4213-9C4D-0ED4E94F5CE1}"/>
          </ac:spMkLst>
        </pc:spChg>
        <pc:spChg chg="add mod">
          <ac:chgData name="Siniša Vuksan" userId="3af124f9-b8e7-46e3-9422-21ae1d17ac0b" providerId="ADAL" clId="{60E7980B-C15F-43B9-B9F5-27327C005CE0}" dt="2021-11-05T10:25:00.675" v="1909" actId="1036"/>
          <ac:spMkLst>
            <pc:docMk/>
            <pc:sldMk cId="3169227834" sldId="545"/>
            <ac:spMk id="10" creationId="{B46FED81-77F9-4D49-B3B1-A8E694A13192}"/>
          </ac:spMkLst>
        </pc:spChg>
        <pc:picChg chg="mod">
          <ac:chgData name="Siniša Vuksan" userId="3af124f9-b8e7-46e3-9422-21ae1d17ac0b" providerId="ADAL" clId="{60E7980B-C15F-43B9-B9F5-27327C005CE0}" dt="2021-11-05T10:25:00.675" v="1909" actId="1036"/>
          <ac:picMkLst>
            <pc:docMk/>
            <pc:sldMk cId="3169227834" sldId="54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0:18:07.426" v="1689" actId="1037"/>
          <ac:picMkLst>
            <pc:docMk/>
            <pc:sldMk cId="3169227834" sldId="54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0E7980B-C15F-43B9-B9F5-27327C005CE0}" dt="2021-11-05T10:25:00.675" v="1909" actId="1036"/>
          <ac:picMkLst>
            <pc:docMk/>
            <pc:sldMk cId="3169227834" sldId="545"/>
            <ac:picMk id="8" creationId="{4D2241EB-0554-45F3-8B87-8F2F545B7E83}"/>
          </ac:picMkLst>
        </pc:picChg>
        <pc:picChg chg="add del">
          <ac:chgData name="Siniša Vuksan" userId="3af124f9-b8e7-46e3-9422-21ae1d17ac0b" providerId="ADAL" clId="{60E7980B-C15F-43B9-B9F5-27327C005CE0}" dt="2021-11-05T10:23:06.172" v="1843"/>
          <ac:picMkLst>
            <pc:docMk/>
            <pc:sldMk cId="3169227834" sldId="545"/>
            <ac:picMk id="9" creationId="{EBD94F77-6C77-4831-BCA6-B8CE3D4E942D}"/>
          </ac:picMkLst>
        </pc:picChg>
      </pc:sldChg>
      <pc:sldChg chg="delSp modSp add ord delAnim">
        <pc:chgData name="Siniša Vuksan" userId="3af124f9-b8e7-46e3-9422-21ae1d17ac0b" providerId="ADAL" clId="{60E7980B-C15F-43B9-B9F5-27327C005CE0}" dt="2021-11-05T10:27:39.830" v="2056"/>
        <pc:sldMkLst>
          <pc:docMk/>
          <pc:sldMk cId="2214849720" sldId="546"/>
        </pc:sldMkLst>
        <pc:spChg chg="mod">
          <ac:chgData name="Siniša Vuksan" userId="3af124f9-b8e7-46e3-9422-21ae1d17ac0b" providerId="ADAL" clId="{60E7980B-C15F-43B9-B9F5-27327C005CE0}" dt="2021-11-05T10:27:31.016" v="2055" actId="20577"/>
          <ac:spMkLst>
            <pc:docMk/>
            <pc:sldMk cId="2214849720" sldId="546"/>
            <ac:spMk id="6" creationId="{010AB125-9086-4261-98B4-FC5A0801347C}"/>
          </ac:spMkLst>
        </pc:spChg>
        <pc:spChg chg="del">
          <ac:chgData name="Siniša Vuksan" userId="3af124f9-b8e7-46e3-9422-21ae1d17ac0b" providerId="ADAL" clId="{60E7980B-C15F-43B9-B9F5-27327C005CE0}" dt="2021-11-05T10:26:24.906" v="1914" actId="478"/>
          <ac:spMkLst>
            <pc:docMk/>
            <pc:sldMk cId="2214849720" sldId="546"/>
            <ac:spMk id="10" creationId="{A95A59CF-7F4D-4CF0-BCF2-DE5AA9B3BD8A}"/>
          </ac:spMkLst>
        </pc:spChg>
        <pc:picChg chg="mod">
          <ac:chgData name="Siniša Vuksan" userId="3af124f9-b8e7-46e3-9422-21ae1d17ac0b" providerId="ADAL" clId="{60E7980B-C15F-43B9-B9F5-27327C005CE0}" dt="2021-11-05T10:26:13.245" v="1913" actId="1482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0:25:49.955" v="1912" actId="14826"/>
          <ac:picMkLst>
            <pc:docMk/>
            <pc:sldMk cId="2214849720" sldId="546"/>
            <ac:picMk id="4" creationId="{1B2619D9-4F98-4A11-8FFE-57C7EB1F529A}"/>
          </ac:picMkLst>
        </pc:picChg>
      </pc:sldChg>
      <pc:sldChg chg="addSp delSp modSp add ord modTransition addAnim delAnim modAnim">
        <pc:chgData name="Siniša Vuksan" userId="3af124f9-b8e7-46e3-9422-21ae1d17ac0b" providerId="ADAL" clId="{60E7980B-C15F-43B9-B9F5-27327C005CE0}" dt="2021-11-05T13:53:08.898" v="5392" actId="20577"/>
        <pc:sldMkLst>
          <pc:docMk/>
          <pc:sldMk cId="2172523200" sldId="547"/>
        </pc:sldMkLst>
        <pc:spChg chg="add mod">
          <ac:chgData name="Siniša Vuksan" userId="3af124f9-b8e7-46e3-9422-21ae1d17ac0b" providerId="ADAL" clId="{60E7980B-C15F-43B9-B9F5-27327C005CE0}" dt="2021-11-05T10:41:05.484" v="2687" actId="20577"/>
          <ac:spMkLst>
            <pc:docMk/>
            <pc:sldMk cId="2172523200" sldId="547"/>
            <ac:spMk id="5" creationId="{FECD357F-4C3A-4E35-B6A2-FC6F6110772F}"/>
          </ac:spMkLst>
        </pc:spChg>
        <pc:spChg chg="add del">
          <ac:chgData name="Siniša Vuksan" userId="3af124f9-b8e7-46e3-9422-21ae1d17ac0b" providerId="ADAL" clId="{60E7980B-C15F-43B9-B9F5-27327C005CE0}" dt="2021-11-05T10:42:57.380" v="2782" actId="478"/>
          <ac:spMkLst>
            <pc:docMk/>
            <pc:sldMk cId="2172523200" sldId="547"/>
            <ac:spMk id="6" creationId="{010AB125-9086-4261-98B4-FC5A0801347C}"/>
          </ac:spMkLst>
        </pc:spChg>
        <pc:spChg chg="add mod">
          <ac:chgData name="Siniša Vuksan" userId="3af124f9-b8e7-46e3-9422-21ae1d17ac0b" providerId="ADAL" clId="{60E7980B-C15F-43B9-B9F5-27327C005CE0}" dt="2021-11-05T13:53:08.898" v="5392" actId="20577"/>
          <ac:spMkLst>
            <pc:docMk/>
            <pc:sldMk cId="2172523200" sldId="547"/>
            <ac:spMk id="7" creationId="{4B6DAB29-2CAC-4230-808A-9CFC86729539}"/>
          </ac:spMkLst>
        </pc:spChg>
        <pc:picChg chg="mod">
          <ac:chgData name="Siniša Vuksan" userId="3af124f9-b8e7-46e3-9422-21ae1d17ac0b" providerId="ADAL" clId="{60E7980B-C15F-43B9-B9F5-27327C005CE0}" dt="2021-11-05T10:29:40.134" v="2060" actId="14826"/>
          <ac:picMkLst>
            <pc:docMk/>
            <pc:sldMk cId="2172523200" sldId="547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0:53:17.793" v="3173"/>
        <pc:sldMkLst>
          <pc:docMk/>
          <pc:sldMk cId="2016418574" sldId="548"/>
        </pc:sldMkLst>
        <pc:spChg chg="mod">
          <ac:chgData name="Siniša Vuksan" userId="3af124f9-b8e7-46e3-9422-21ae1d17ac0b" providerId="ADAL" clId="{60E7980B-C15F-43B9-B9F5-27327C005CE0}" dt="2021-11-05T10:45:46.235" v="2827" actId="14100"/>
          <ac:spMkLst>
            <pc:docMk/>
            <pc:sldMk cId="2016418574" sldId="548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0:45:55.380" v="2829" actId="20577"/>
          <ac:spMkLst>
            <pc:docMk/>
            <pc:sldMk cId="2016418574" sldId="548"/>
            <ac:spMk id="7" creationId="{0256D9EB-C20B-45FA-9F3D-124012366C9E}"/>
          </ac:spMkLst>
        </pc:spChg>
        <pc:spChg chg="del">
          <ac:chgData name="Siniša Vuksan" userId="3af124f9-b8e7-46e3-9422-21ae1d17ac0b" providerId="ADAL" clId="{60E7980B-C15F-43B9-B9F5-27327C005CE0}" dt="2021-11-05T10:44:49.771" v="2788" actId="478"/>
          <ac:spMkLst>
            <pc:docMk/>
            <pc:sldMk cId="2016418574" sldId="548"/>
            <ac:spMk id="10" creationId="{80793FCD-46F4-4431-B4BF-BDA1173A4753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1" creationId="{1B17935D-BF86-4B0A-B4A2-0DC7CC6720A7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2" creationId="{9445735B-8510-4193-9165-B1DCC09D7C7C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3" creationId="{B817E305-9D0B-431A-9CED-F84AEA5ABFB4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5" creationId="{F7E4BF27-B49E-4E8D-A7C7-435A5FED5B07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6" creationId="{4379BA6F-E7DF-449E-8BA9-AD75776EA092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7" creationId="{4BD0DCD2-3692-4D78-907C-33D2EBAAD8A9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8" creationId="{3C0EC14A-9450-400A-A6F2-504F7F5BF197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9" creationId="{ABC9AF59-05DE-4963-8BEF-DBF7233BF706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0" creationId="{FD36743B-1F83-42F0-B218-3829EE11D0D5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1" creationId="{688EF458-ED00-4A54-8877-A7A0AD0FF04B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2" creationId="{82642F1D-F6B1-4CAB-8E33-0BEADF3AED92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3" creationId="{75E217BE-EEDB-46AE-B44E-078D8BC464D5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4" creationId="{78639BC7-93D8-445B-AC56-3F76D96B06D0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5" creationId="{18F28736-A10D-44AF-A2FE-9683DFC7D103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6" creationId="{FE7E90A7-8705-49FF-90DE-44A6C49BFD14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7" creationId="{ACA6E186-8457-4CCA-8667-C7BBC03BF3DA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8" creationId="{C1DDF455-4C3F-4ED8-8398-17DF464ECBFD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9" creationId="{8EB6D105-3936-4AAC-B8B7-1C685BA51CC6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0" creationId="{18BFF03A-3826-44DF-A402-25F2A4A50BE7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1" creationId="{214EAD0D-98CC-4AC9-9164-60A55CA2ED32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2" creationId="{4005D2CD-76EA-4778-82AA-79FD6DC7C49A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3" creationId="{2DF6038F-3184-4DC4-8A20-784F71F5911B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4" creationId="{B24FAB52-6007-4979-A5A8-1E28CB7596BF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5" creationId="{C8EBE0CA-2460-4CB3-A5AC-794715EDD5DB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6" creationId="{4F24380F-0B29-43DA-838A-A8D53FC71F6A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7" creationId="{2CE95CFC-ED59-41BF-9A8D-F310447C6062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8" creationId="{AEFB2D7E-47A6-40A3-93AC-57380062CF61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9" creationId="{85AE321B-2E8A-4D81-AFD0-BFA8E24FDF6F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40" creationId="{D57280B6-956B-4DA9-B1E8-DCE59DF0C49C}"/>
          </ac:spMkLst>
        </pc:spChg>
        <pc:spChg chg="add mod">
          <ac:chgData name="Siniša Vuksan" userId="3af124f9-b8e7-46e3-9422-21ae1d17ac0b" providerId="ADAL" clId="{60E7980B-C15F-43B9-B9F5-27327C005CE0}" dt="2021-11-05T10:46:40.580" v="2841" actId="20577"/>
          <ac:spMkLst>
            <pc:docMk/>
            <pc:sldMk cId="2016418574" sldId="548"/>
            <ac:spMk id="41" creationId="{3C03F5F5-9FDA-4329-9243-9061EB68813D}"/>
          </ac:spMkLst>
        </pc:spChg>
        <pc:spChg chg="add mod">
          <ac:chgData name="Siniša Vuksan" userId="3af124f9-b8e7-46e3-9422-21ae1d17ac0b" providerId="ADAL" clId="{60E7980B-C15F-43B9-B9F5-27327C005CE0}" dt="2021-11-05T10:46:47.365" v="2843" actId="1076"/>
          <ac:spMkLst>
            <pc:docMk/>
            <pc:sldMk cId="2016418574" sldId="548"/>
            <ac:spMk id="42" creationId="{B6BC8931-FA9F-4A06-AF10-D97AE2A8B141}"/>
          </ac:spMkLst>
        </pc:spChg>
        <pc:spChg chg="add mod">
          <ac:chgData name="Siniša Vuksan" userId="3af124f9-b8e7-46e3-9422-21ae1d17ac0b" providerId="ADAL" clId="{60E7980B-C15F-43B9-B9F5-27327C005CE0}" dt="2021-11-05T10:50:16.800" v="3016" actId="20577"/>
          <ac:spMkLst>
            <pc:docMk/>
            <pc:sldMk cId="2016418574" sldId="548"/>
            <ac:spMk id="43" creationId="{FCF7C48C-608F-4FBB-8DE1-76D976A420EB}"/>
          </ac:spMkLst>
        </pc:spChg>
        <pc:spChg chg="add mod">
          <ac:chgData name="Siniša Vuksan" userId="3af124f9-b8e7-46e3-9422-21ae1d17ac0b" providerId="ADAL" clId="{60E7980B-C15F-43B9-B9F5-27327C005CE0}" dt="2021-11-05T10:50:19.943" v="3020" actId="20577"/>
          <ac:spMkLst>
            <pc:docMk/>
            <pc:sldMk cId="2016418574" sldId="548"/>
            <ac:spMk id="44" creationId="{87659C5D-D075-4026-BBE0-F5374307C098}"/>
          </ac:spMkLst>
        </pc:spChg>
        <pc:spChg chg="add mod">
          <ac:chgData name="Siniša Vuksan" userId="3af124f9-b8e7-46e3-9422-21ae1d17ac0b" providerId="ADAL" clId="{60E7980B-C15F-43B9-B9F5-27327C005CE0}" dt="2021-11-05T10:50:23.181" v="3024" actId="20577"/>
          <ac:spMkLst>
            <pc:docMk/>
            <pc:sldMk cId="2016418574" sldId="548"/>
            <ac:spMk id="45" creationId="{4757C790-340F-4099-A497-4F586B2BA99B}"/>
          </ac:spMkLst>
        </pc:spChg>
        <pc:spChg chg="add mod">
          <ac:chgData name="Siniša Vuksan" userId="3af124f9-b8e7-46e3-9422-21ae1d17ac0b" providerId="ADAL" clId="{60E7980B-C15F-43B9-B9F5-27327C005CE0}" dt="2021-11-05T10:50:28.118" v="3029" actId="20577"/>
          <ac:spMkLst>
            <pc:docMk/>
            <pc:sldMk cId="2016418574" sldId="548"/>
            <ac:spMk id="46" creationId="{1853B00B-A1BE-4B25-BCBF-1CBFBFEA1E09}"/>
          </ac:spMkLst>
        </pc:spChg>
        <pc:spChg chg="add mod">
          <ac:chgData name="Siniša Vuksan" userId="3af124f9-b8e7-46e3-9422-21ae1d17ac0b" providerId="ADAL" clId="{60E7980B-C15F-43B9-B9F5-27327C005CE0}" dt="2021-11-05T10:50:31.198" v="3034" actId="20577"/>
          <ac:spMkLst>
            <pc:docMk/>
            <pc:sldMk cId="2016418574" sldId="548"/>
            <ac:spMk id="47" creationId="{C647EE97-ADE3-472C-AB5F-37EB11BF475F}"/>
          </ac:spMkLst>
        </pc:spChg>
        <pc:spChg chg="add mod">
          <ac:chgData name="Siniša Vuksan" userId="3af124f9-b8e7-46e3-9422-21ae1d17ac0b" providerId="ADAL" clId="{60E7980B-C15F-43B9-B9F5-27327C005CE0}" dt="2021-11-05T10:50:34.885" v="3039" actId="20577"/>
          <ac:spMkLst>
            <pc:docMk/>
            <pc:sldMk cId="2016418574" sldId="548"/>
            <ac:spMk id="48" creationId="{DD641FB3-CE32-47E4-B466-6BA151CD0329}"/>
          </ac:spMkLst>
        </pc:spChg>
        <pc:spChg chg="add mod">
          <ac:chgData name="Siniša Vuksan" userId="3af124f9-b8e7-46e3-9422-21ae1d17ac0b" providerId="ADAL" clId="{60E7980B-C15F-43B9-B9F5-27327C005CE0}" dt="2021-11-05T10:50:39.669" v="3048" actId="20577"/>
          <ac:spMkLst>
            <pc:docMk/>
            <pc:sldMk cId="2016418574" sldId="548"/>
            <ac:spMk id="49" creationId="{51F02DEA-660A-46BC-95F6-3762D3FF41C5}"/>
          </ac:spMkLst>
        </pc:spChg>
        <pc:spChg chg="add mod">
          <ac:chgData name="Siniša Vuksan" userId="3af124f9-b8e7-46e3-9422-21ae1d17ac0b" providerId="ADAL" clId="{60E7980B-C15F-43B9-B9F5-27327C005CE0}" dt="2021-11-05T10:50:45.515" v="3059" actId="20577"/>
          <ac:spMkLst>
            <pc:docMk/>
            <pc:sldMk cId="2016418574" sldId="548"/>
            <ac:spMk id="50" creationId="{98F22EC1-DC9A-49F7-8F26-76385AFB34FC}"/>
          </ac:spMkLst>
        </pc:spChg>
        <pc:spChg chg="add mod">
          <ac:chgData name="Siniša Vuksan" userId="3af124f9-b8e7-46e3-9422-21ae1d17ac0b" providerId="ADAL" clId="{60E7980B-C15F-43B9-B9F5-27327C005CE0}" dt="2021-11-05T10:51:20.344" v="3064" actId="20577"/>
          <ac:spMkLst>
            <pc:docMk/>
            <pc:sldMk cId="2016418574" sldId="548"/>
            <ac:spMk id="51" creationId="{C72D7ACC-BB02-4AAD-B8AF-D0C8855609D5}"/>
          </ac:spMkLst>
        </pc:spChg>
        <pc:spChg chg="add mod">
          <ac:chgData name="Siniša Vuksan" userId="3af124f9-b8e7-46e3-9422-21ae1d17ac0b" providerId="ADAL" clId="{60E7980B-C15F-43B9-B9F5-27327C005CE0}" dt="2021-11-05T10:51:23.766" v="3069" actId="20577"/>
          <ac:spMkLst>
            <pc:docMk/>
            <pc:sldMk cId="2016418574" sldId="548"/>
            <ac:spMk id="52" creationId="{5D8387EB-29B8-46AA-A86C-670A110EA01C}"/>
          </ac:spMkLst>
        </pc:spChg>
        <pc:spChg chg="add mod">
          <ac:chgData name="Siniša Vuksan" userId="3af124f9-b8e7-46e3-9422-21ae1d17ac0b" providerId="ADAL" clId="{60E7980B-C15F-43B9-B9F5-27327C005CE0}" dt="2021-11-05T10:51:31.127" v="3075" actId="20577"/>
          <ac:spMkLst>
            <pc:docMk/>
            <pc:sldMk cId="2016418574" sldId="548"/>
            <ac:spMk id="53" creationId="{F00446A5-CA73-46C1-8476-51C6ABD70C33}"/>
          </ac:spMkLst>
        </pc:spChg>
        <pc:spChg chg="add mod">
          <ac:chgData name="Siniša Vuksan" userId="3af124f9-b8e7-46e3-9422-21ae1d17ac0b" providerId="ADAL" clId="{60E7980B-C15F-43B9-B9F5-27327C005CE0}" dt="2021-11-05T10:51:35.227" v="3081" actId="20577"/>
          <ac:spMkLst>
            <pc:docMk/>
            <pc:sldMk cId="2016418574" sldId="548"/>
            <ac:spMk id="54" creationId="{D2DADAB1-599B-433C-A100-B7DE11B8B0BD}"/>
          </ac:spMkLst>
        </pc:spChg>
        <pc:spChg chg="add mod">
          <ac:chgData name="Siniša Vuksan" userId="3af124f9-b8e7-46e3-9422-21ae1d17ac0b" providerId="ADAL" clId="{60E7980B-C15F-43B9-B9F5-27327C005CE0}" dt="2021-11-05T10:51:54.522" v="3085" actId="20577"/>
          <ac:spMkLst>
            <pc:docMk/>
            <pc:sldMk cId="2016418574" sldId="548"/>
            <ac:spMk id="55" creationId="{D1D215FC-52DC-4409-AE77-88E6C2D8DB8E}"/>
          </ac:spMkLst>
        </pc:spChg>
        <pc:spChg chg="add mod">
          <ac:chgData name="Siniša Vuksan" userId="3af124f9-b8e7-46e3-9422-21ae1d17ac0b" providerId="ADAL" clId="{60E7980B-C15F-43B9-B9F5-27327C005CE0}" dt="2021-11-05T10:51:58.389" v="3090" actId="20577"/>
          <ac:spMkLst>
            <pc:docMk/>
            <pc:sldMk cId="2016418574" sldId="548"/>
            <ac:spMk id="56" creationId="{746DF7E6-D892-4CD4-B329-76304C50B500}"/>
          </ac:spMkLst>
        </pc:spChg>
        <pc:spChg chg="add mod">
          <ac:chgData name="Siniša Vuksan" userId="3af124f9-b8e7-46e3-9422-21ae1d17ac0b" providerId="ADAL" clId="{60E7980B-C15F-43B9-B9F5-27327C005CE0}" dt="2021-11-05T10:52:05.688" v="3097" actId="20577"/>
          <ac:spMkLst>
            <pc:docMk/>
            <pc:sldMk cId="2016418574" sldId="548"/>
            <ac:spMk id="57" creationId="{A27929D2-843B-47BD-A2B3-349E7A96697F}"/>
          </ac:spMkLst>
        </pc:spChg>
        <pc:spChg chg="add mod">
          <ac:chgData name="Siniša Vuksan" userId="3af124f9-b8e7-46e3-9422-21ae1d17ac0b" providerId="ADAL" clId="{60E7980B-C15F-43B9-B9F5-27327C005CE0}" dt="2021-11-05T10:52:09.081" v="3104" actId="20577"/>
          <ac:spMkLst>
            <pc:docMk/>
            <pc:sldMk cId="2016418574" sldId="548"/>
            <ac:spMk id="58" creationId="{AF0A77C7-1526-4BBB-8745-B91970340BCC}"/>
          </ac:spMkLst>
        </pc:spChg>
        <pc:spChg chg="add mod">
          <ac:chgData name="Siniša Vuksan" userId="3af124f9-b8e7-46e3-9422-21ae1d17ac0b" providerId="ADAL" clId="{60E7980B-C15F-43B9-B9F5-27327C005CE0}" dt="2021-11-05T10:52:15.035" v="3108" actId="20577"/>
          <ac:spMkLst>
            <pc:docMk/>
            <pc:sldMk cId="2016418574" sldId="548"/>
            <ac:spMk id="59" creationId="{844D2748-B60A-48B2-A523-ED350C8FA57B}"/>
          </ac:spMkLst>
        </pc:spChg>
        <pc:spChg chg="add mod">
          <ac:chgData name="Siniša Vuksan" userId="3af124f9-b8e7-46e3-9422-21ae1d17ac0b" providerId="ADAL" clId="{60E7980B-C15F-43B9-B9F5-27327C005CE0}" dt="2021-11-05T10:52:18.496" v="3112" actId="20577"/>
          <ac:spMkLst>
            <pc:docMk/>
            <pc:sldMk cId="2016418574" sldId="548"/>
            <ac:spMk id="60" creationId="{80E304CE-81E5-45F0-B42C-9A8F9AB28A99}"/>
          </ac:spMkLst>
        </pc:spChg>
        <pc:spChg chg="add mod">
          <ac:chgData name="Siniša Vuksan" userId="3af124f9-b8e7-46e3-9422-21ae1d17ac0b" providerId="ADAL" clId="{60E7980B-C15F-43B9-B9F5-27327C005CE0}" dt="2021-11-05T10:52:25.185" v="3117" actId="20577"/>
          <ac:spMkLst>
            <pc:docMk/>
            <pc:sldMk cId="2016418574" sldId="548"/>
            <ac:spMk id="61" creationId="{D3450285-E198-489F-A8DB-5003FF8103F6}"/>
          </ac:spMkLst>
        </pc:spChg>
        <pc:spChg chg="add mod">
          <ac:chgData name="Siniša Vuksan" userId="3af124f9-b8e7-46e3-9422-21ae1d17ac0b" providerId="ADAL" clId="{60E7980B-C15F-43B9-B9F5-27327C005CE0}" dt="2021-11-05T10:52:28.267" v="3123" actId="20577"/>
          <ac:spMkLst>
            <pc:docMk/>
            <pc:sldMk cId="2016418574" sldId="548"/>
            <ac:spMk id="62" creationId="{FC1B18E1-4736-42AA-98DB-DDDEB586AAE1}"/>
          </ac:spMkLst>
        </pc:spChg>
        <pc:spChg chg="add mod">
          <ac:chgData name="Siniša Vuksan" userId="3af124f9-b8e7-46e3-9422-21ae1d17ac0b" providerId="ADAL" clId="{60E7980B-C15F-43B9-B9F5-27327C005CE0}" dt="2021-11-05T10:52:33.945" v="3126" actId="20577"/>
          <ac:spMkLst>
            <pc:docMk/>
            <pc:sldMk cId="2016418574" sldId="548"/>
            <ac:spMk id="63" creationId="{E109F049-9ECE-481A-A2B9-A0B0E45E876A}"/>
          </ac:spMkLst>
        </pc:spChg>
        <pc:spChg chg="add mod">
          <ac:chgData name="Siniša Vuksan" userId="3af124f9-b8e7-46e3-9422-21ae1d17ac0b" providerId="ADAL" clId="{60E7980B-C15F-43B9-B9F5-27327C005CE0}" dt="2021-11-05T10:52:40.086" v="3136" actId="20577"/>
          <ac:spMkLst>
            <pc:docMk/>
            <pc:sldMk cId="2016418574" sldId="548"/>
            <ac:spMk id="64" creationId="{B208654D-A061-4749-A593-56DD6B462B4A}"/>
          </ac:spMkLst>
        </pc:spChg>
        <pc:spChg chg="add mod">
          <ac:chgData name="Siniša Vuksan" userId="3af124f9-b8e7-46e3-9422-21ae1d17ac0b" providerId="ADAL" clId="{60E7980B-C15F-43B9-B9F5-27327C005CE0}" dt="2021-11-05T10:52:45.667" v="3143" actId="20577"/>
          <ac:spMkLst>
            <pc:docMk/>
            <pc:sldMk cId="2016418574" sldId="548"/>
            <ac:spMk id="65" creationId="{6C990389-5D9C-4FCB-AD91-7DBD4165F1E1}"/>
          </ac:spMkLst>
        </pc:spChg>
        <pc:spChg chg="add mod">
          <ac:chgData name="Siniša Vuksan" userId="3af124f9-b8e7-46e3-9422-21ae1d17ac0b" providerId="ADAL" clId="{60E7980B-C15F-43B9-B9F5-27327C005CE0}" dt="2021-11-05T10:52:49.511" v="3149" actId="20577"/>
          <ac:spMkLst>
            <pc:docMk/>
            <pc:sldMk cId="2016418574" sldId="548"/>
            <ac:spMk id="66" creationId="{4043B273-F364-475F-8571-479CB8506F67}"/>
          </ac:spMkLst>
        </pc:spChg>
        <pc:spChg chg="add mod">
          <ac:chgData name="Siniša Vuksan" userId="3af124f9-b8e7-46e3-9422-21ae1d17ac0b" providerId="ADAL" clId="{60E7980B-C15F-43B9-B9F5-27327C005CE0}" dt="2021-11-05T10:52:55.480" v="3153" actId="20577"/>
          <ac:spMkLst>
            <pc:docMk/>
            <pc:sldMk cId="2016418574" sldId="548"/>
            <ac:spMk id="67" creationId="{58D67D35-E6BC-45B9-8E0A-920CBAFDA715}"/>
          </ac:spMkLst>
        </pc:spChg>
        <pc:spChg chg="add mod">
          <ac:chgData name="Siniša Vuksan" userId="3af124f9-b8e7-46e3-9422-21ae1d17ac0b" providerId="ADAL" clId="{60E7980B-C15F-43B9-B9F5-27327C005CE0}" dt="2021-11-05T10:53:06.034" v="3166" actId="20577"/>
          <ac:spMkLst>
            <pc:docMk/>
            <pc:sldMk cId="2016418574" sldId="548"/>
            <ac:spMk id="68" creationId="{05171C7C-7271-4CD1-82AB-B96DEAB1AC15}"/>
          </ac:spMkLst>
        </pc:spChg>
        <pc:spChg chg="add mod">
          <ac:chgData name="Siniša Vuksan" userId="3af124f9-b8e7-46e3-9422-21ae1d17ac0b" providerId="ADAL" clId="{60E7980B-C15F-43B9-B9F5-27327C005CE0}" dt="2021-11-05T10:53:12.199" v="3169" actId="20577"/>
          <ac:spMkLst>
            <pc:docMk/>
            <pc:sldMk cId="2016418574" sldId="548"/>
            <ac:spMk id="69" creationId="{BD477E85-1E03-424A-B3A5-5462496852FE}"/>
          </ac:spMkLst>
        </pc:spChg>
        <pc:spChg chg="add mod">
          <ac:chgData name="Siniša Vuksan" userId="3af124f9-b8e7-46e3-9422-21ae1d17ac0b" providerId="ADAL" clId="{60E7980B-C15F-43B9-B9F5-27327C005CE0}" dt="2021-11-05T10:53:15.071" v="3172" actId="20577"/>
          <ac:spMkLst>
            <pc:docMk/>
            <pc:sldMk cId="2016418574" sldId="548"/>
            <ac:spMk id="70" creationId="{11D57653-877B-46EB-B7E6-0EE5736786EC}"/>
          </ac:spMkLst>
        </pc:spChg>
        <pc:picChg chg="mod">
          <ac:chgData name="Siniša Vuksan" userId="3af124f9-b8e7-46e3-9422-21ae1d17ac0b" providerId="ADAL" clId="{60E7980B-C15F-43B9-B9F5-27327C005CE0}" dt="2021-11-05T10:52:58.811" v="3155" actId="1076"/>
          <ac:picMkLst>
            <pc:docMk/>
            <pc:sldMk cId="2016418574" sldId="548"/>
            <ac:picMk id="2" creationId="{79AB126F-5218-4223-8FB3-6BD5D18FF2B3}"/>
          </ac:picMkLst>
        </pc:picChg>
        <pc:picChg chg="mod">
          <ac:chgData name="Siniša Vuksan" userId="3af124f9-b8e7-46e3-9422-21ae1d17ac0b" providerId="ADAL" clId="{60E7980B-C15F-43B9-B9F5-27327C005CE0}" dt="2021-11-05T10:44:56.571" v="2792" actId="1076"/>
          <ac:picMkLst>
            <pc:docMk/>
            <pc:sldMk cId="2016418574" sldId="54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0:59:10.710" v="3435" actId="14100"/>
        <pc:sldMkLst>
          <pc:docMk/>
          <pc:sldMk cId="1879800667" sldId="549"/>
        </pc:sldMkLst>
        <pc:spChg chg="mod">
          <ac:chgData name="Siniša Vuksan" userId="3af124f9-b8e7-46e3-9422-21ae1d17ac0b" providerId="ADAL" clId="{60E7980B-C15F-43B9-B9F5-27327C005CE0}" dt="2021-11-05T10:59:10.710" v="3435" actId="14100"/>
          <ac:spMkLst>
            <pc:docMk/>
            <pc:sldMk cId="1879800667" sldId="549"/>
            <ac:spMk id="6" creationId="{010AB125-9086-4261-98B4-FC5A0801347C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5" creationId="{5E7CD3E6-2224-495C-892D-E786FEA85911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6" creationId="{F74D72B5-23FE-415B-BB20-909C877EF45C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7" creationId="{782F1C82-77FC-45D0-A65C-C29C636E1ADA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8" creationId="{D506C0D0-CC48-45F1-9216-67BFE69A215E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9" creationId="{A4AA1F49-E51C-4BB7-9E08-FBCDD555DD34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20" creationId="{DAEEA595-06F2-4AE0-BCA5-5FA0B2C79DAB}"/>
          </ac:spMkLst>
        </pc:spChg>
        <pc:spChg chg="del">
          <ac:chgData name="Siniša Vuksan" userId="3af124f9-b8e7-46e3-9422-21ae1d17ac0b" providerId="ADAL" clId="{60E7980B-C15F-43B9-B9F5-27327C005CE0}" dt="2021-11-05T10:54:06.456" v="3202" actId="478"/>
          <ac:spMkLst>
            <pc:docMk/>
            <pc:sldMk cId="1879800667" sldId="549"/>
            <ac:spMk id="21" creationId="{1B7A4AFB-9775-4FAC-804E-A0F40C9349CC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22" creationId="{32CDF2CC-BEB4-4DE6-8569-0115F4F9F5C0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23" creationId="{8FF6A1F5-FF85-4EA4-AC93-56EEE0993CDC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24" creationId="{E4590188-26AF-4523-B5CE-3E520352BF1C}"/>
          </ac:spMkLst>
        </pc:spChg>
        <pc:spChg chg="add mod">
          <ac:chgData name="Siniša Vuksan" userId="3af124f9-b8e7-46e3-9422-21ae1d17ac0b" providerId="ADAL" clId="{60E7980B-C15F-43B9-B9F5-27327C005CE0}" dt="2021-11-05T10:55:39.766" v="3323" actId="20577"/>
          <ac:spMkLst>
            <pc:docMk/>
            <pc:sldMk cId="1879800667" sldId="549"/>
            <ac:spMk id="25" creationId="{6471FCBB-4287-4896-981A-185DEE4733F5}"/>
          </ac:spMkLst>
        </pc:spChg>
        <pc:spChg chg="add mod">
          <ac:chgData name="Siniša Vuksan" userId="3af124f9-b8e7-46e3-9422-21ae1d17ac0b" providerId="ADAL" clId="{60E7980B-C15F-43B9-B9F5-27327C005CE0}" dt="2021-11-05T10:55:43.407" v="3326" actId="20577"/>
          <ac:spMkLst>
            <pc:docMk/>
            <pc:sldMk cId="1879800667" sldId="549"/>
            <ac:spMk id="26" creationId="{B079123D-AD13-4887-B765-3CE2A0EE3EE0}"/>
          </ac:spMkLst>
        </pc:spChg>
        <pc:spChg chg="add mod">
          <ac:chgData name="Siniša Vuksan" userId="3af124f9-b8e7-46e3-9422-21ae1d17ac0b" providerId="ADAL" clId="{60E7980B-C15F-43B9-B9F5-27327C005CE0}" dt="2021-11-05T10:55:48.939" v="3331" actId="20577"/>
          <ac:spMkLst>
            <pc:docMk/>
            <pc:sldMk cId="1879800667" sldId="549"/>
            <ac:spMk id="27" creationId="{593D9222-519D-4C1E-BA43-28DEA8592FAC}"/>
          </ac:spMkLst>
        </pc:spChg>
        <pc:spChg chg="add mod">
          <ac:chgData name="Siniša Vuksan" userId="3af124f9-b8e7-46e3-9422-21ae1d17ac0b" providerId="ADAL" clId="{60E7980B-C15F-43B9-B9F5-27327C005CE0}" dt="2021-11-05T10:55:52.752" v="3335" actId="20577"/>
          <ac:spMkLst>
            <pc:docMk/>
            <pc:sldMk cId="1879800667" sldId="549"/>
            <ac:spMk id="28" creationId="{0008A078-D7B6-44E0-A96F-244B30409C2A}"/>
          </ac:spMkLst>
        </pc:spChg>
        <pc:spChg chg="add mod">
          <ac:chgData name="Siniša Vuksan" userId="3af124f9-b8e7-46e3-9422-21ae1d17ac0b" providerId="ADAL" clId="{60E7980B-C15F-43B9-B9F5-27327C005CE0}" dt="2021-11-05T10:55:59.547" v="3341" actId="20577"/>
          <ac:spMkLst>
            <pc:docMk/>
            <pc:sldMk cId="1879800667" sldId="549"/>
            <ac:spMk id="29" creationId="{15DE52DD-2745-4FCA-9B8C-E43331873C8F}"/>
          </ac:spMkLst>
        </pc:spChg>
        <pc:spChg chg="add mod">
          <ac:chgData name="Siniša Vuksan" userId="3af124f9-b8e7-46e3-9422-21ae1d17ac0b" providerId="ADAL" clId="{60E7980B-C15F-43B9-B9F5-27327C005CE0}" dt="2021-11-05T10:56:02.648" v="3346" actId="20577"/>
          <ac:spMkLst>
            <pc:docMk/>
            <pc:sldMk cId="1879800667" sldId="549"/>
            <ac:spMk id="30" creationId="{FC9EBC39-AB82-4D1F-88B2-07BB086BF7BB}"/>
          </ac:spMkLst>
        </pc:spChg>
        <pc:spChg chg="add mod">
          <ac:chgData name="Siniša Vuksan" userId="3af124f9-b8e7-46e3-9422-21ae1d17ac0b" providerId="ADAL" clId="{60E7980B-C15F-43B9-B9F5-27327C005CE0}" dt="2021-11-05T10:56:08.645" v="3352" actId="20577"/>
          <ac:spMkLst>
            <pc:docMk/>
            <pc:sldMk cId="1879800667" sldId="549"/>
            <ac:spMk id="31" creationId="{7524B65A-DF76-4B53-B24B-D067AA8414FD}"/>
          </ac:spMkLst>
        </pc:spChg>
        <pc:spChg chg="add mod">
          <ac:chgData name="Siniša Vuksan" userId="3af124f9-b8e7-46e3-9422-21ae1d17ac0b" providerId="ADAL" clId="{60E7980B-C15F-43B9-B9F5-27327C005CE0}" dt="2021-11-05T10:55:20.154" v="3312" actId="1038"/>
          <ac:spMkLst>
            <pc:docMk/>
            <pc:sldMk cId="1879800667" sldId="549"/>
            <ac:spMk id="32" creationId="{A93664E0-CB47-4D92-B128-59C4B8B14379}"/>
          </ac:spMkLst>
        </pc:spChg>
        <pc:spChg chg="add mod">
          <ac:chgData name="Siniša Vuksan" userId="3af124f9-b8e7-46e3-9422-21ae1d17ac0b" providerId="ADAL" clId="{60E7980B-C15F-43B9-B9F5-27327C005CE0}" dt="2021-11-05T10:55:25.016" v="3318" actId="1037"/>
          <ac:spMkLst>
            <pc:docMk/>
            <pc:sldMk cId="1879800667" sldId="549"/>
            <ac:spMk id="33" creationId="{1F005403-055A-42F3-B40A-DC2B3C2F2BE9}"/>
          </ac:spMkLst>
        </pc:spChg>
        <pc:picChg chg="mod">
          <ac:chgData name="Siniša Vuksan" userId="3af124f9-b8e7-46e3-9422-21ae1d17ac0b" providerId="ADAL" clId="{60E7980B-C15F-43B9-B9F5-27327C005CE0}" dt="2021-11-05T10:53:46.761" v="3174" actId="14826"/>
          <ac:picMkLst>
            <pc:docMk/>
            <pc:sldMk cId="1879800667" sldId="549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0:46:10.576" v="2832" actId="14826"/>
          <ac:picMkLst>
            <pc:docMk/>
            <pc:sldMk cId="1879800667" sldId="549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2:55:23.690" v="3802"/>
        <pc:sldMkLst>
          <pc:docMk/>
          <pc:sldMk cId="1939329166" sldId="550"/>
        </pc:sldMkLst>
        <pc:spChg chg="mod">
          <ac:chgData name="Siniša Vuksan" userId="3af124f9-b8e7-46e3-9422-21ae1d17ac0b" providerId="ADAL" clId="{60E7980B-C15F-43B9-B9F5-27327C005CE0}" dt="2021-11-05T11:00:28.691" v="3462" actId="1035"/>
          <ac:spMkLst>
            <pc:docMk/>
            <pc:sldMk cId="1939329166" sldId="550"/>
            <ac:spMk id="6" creationId="{010AB125-9086-4261-98B4-FC5A0801347C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5" creationId="{5E7CD3E6-2224-495C-892D-E786FEA85911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6" creationId="{F74D72B5-23FE-415B-BB20-909C877EF45C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7" creationId="{782F1C82-77FC-45D0-A65C-C29C636E1ADA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8" creationId="{D506C0D0-CC48-45F1-9216-67BFE69A215E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9" creationId="{A4AA1F49-E51C-4BB7-9E08-FBCDD555DD34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0" creationId="{DAEEA595-06F2-4AE0-BCA5-5FA0B2C79DAB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1" creationId="{1B7A4AFB-9775-4FAC-804E-A0F40C9349CC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2" creationId="{32CDF2CC-BEB4-4DE6-8569-0115F4F9F5C0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3" creationId="{8FF6A1F5-FF85-4EA4-AC93-56EEE0993CDC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4" creationId="{E4590188-26AF-4523-B5CE-3E520352BF1C}"/>
          </ac:spMkLst>
        </pc:spChg>
        <pc:spChg chg="add mod">
          <ac:chgData name="Siniša Vuksan" userId="3af124f9-b8e7-46e3-9422-21ae1d17ac0b" providerId="ADAL" clId="{60E7980B-C15F-43B9-B9F5-27327C005CE0}" dt="2021-11-05T11:01:13.076" v="3505" actId="20577"/>
          <ac:spMkLst>
            <pc:docMk/>
            <pc:sldMk cId="1939329166" sldId="550"/>
            <ac:spMk id="25" creationId="{03C39A43-5E4F-4BA1-B5EE-B17368036023}"/>
          </ac:spMkLst>
        </pc:spChg>
        <pc:spChg chg="add mod">
          <ac:chgData name="Siniša Vuksan" userId="3af124f9-b8e7-46e3-9422-21ae1d17ac0b" providerId="ADAL" clId="{60E7980B-C15F-43B9-B9F5-27327C005CE0}" dt="2021-11-05T11:01:41.148" v="3538" actId="20577"/>
          <ac:spMkLst>
            <pc:docMk/>
            <pc:sldMk cId="1939329166" sldId="550"/>
            <ac:spMk id="26" creationId="{94F04B34-97C5-4BB3-A483-842B2F83F566}"/>
          </ac:spMkLst>
        </pc:spChg>
        <pc:spChg chg="add mod">
          <ac:chgData name="Siniša Vuksan" userId="3af124f9-b8e7-46e3-9422-21ae1d17ac0b" providerId="ADAL" clId="{60E7980B-C15F-43B9-B9F5-27327C005CE0}" dt="2021-11-05T12:51:54.944" v="3593" actId="1035"/>
          <ac:spMkLst>
            <pc:docMk/>
            <pc:sldMk cId="1939329166" sldId="550"/>
            <ac:spMk id="27" creationId="{56170927-942C-4794-9D78-B679F5495D3D}"/>
          </ac:spMkLst>
        </pc:spChg>
        <pc:spChg chg="add mod">
          <ac:chgData name="Siniša Vuksan" userId="3af124f9-b8e7-46e3-9422-21ae1d17ac0b" providerId="ADAL" clId="{60E7980B-C15F-43B9-B9F5-27327C005CE0}" dt="2021-11-05T12:52:17.848" v="3631" actId="20577"/>
          <ac:spMkLst>
            <pc:docMk/>
            <pc:sldMk cId="1939329166" sldId="550"/>
            <ac:spMk id="28" creationId="{F42CC7D0-5315-4F2E-9A00-90580CE31C17}"/>
          </ac:spMkLst>
        </pc:spChg>
        <pc:spChg chg="add mod">
          <ac:chgData name="Siniša Vuksan" userId="3af124f9-b8e7-46e3-9422-21ae1d17ac0b" providerId="ADAL" clId="{60E7980B-C15F-43B9-B9F5-27327C005CE0}" dt="2021-11-05T12:52:46.253" v="3674" actId="20577"/>
          <ac:spMkLst>
            <pc:docMk/>
            <pc:sldMk cId="1939329166" sldId="550"/>
            <ac:spMk id="29" creationId="{51C56A99-0E75-4080-A839-BCCA675CF8B1}"/>
          </ac:spMkLst>
        </pc:spChg>
        <pc:spChg chg="add mod">
          <ac:chgData name="Siniša Vuksan" userId="3af124f9-b8e7-46e3-9422-21ae1d17ac0b" providerId="ADAL" clId="{60E7980B-C15F-43B9-B9F5-27327C005CE0}" dt="2021-11-05T12:54:34.548" v="3713" actId="20577"/>
          <ac:spMkLst>
            <pc:docMk/>
            <pc:sldMk cId="1939329166" sldId="550"/>
            <ac:spMk id="30" creationId="{9D3EA38E-1EEA-4367-8E83-BF8FF9A78F70}"/>
          </ac:spMkLst>
        </pc:spChg>
        <pc:spChg chg="add mod">
          <ac:chgData name="Siniša Vuksan" userId="3af124f9-b8e7-46e3-9422-21ae1d17ac0b" providerId="ADAL" clId="{60E7980B-C15F-43B9-B9F5-27327C005CE0}" dt="2021-11-05T12:55:00.176" v="3760" actId="20577"/>
          <ac:spMkLst>
            <pc:docMk/>
            <pc:sldMk cId="1939329166" sldId="550"/>
            <ac:spMk id="31" creationId="{7718AEC3-A0DA-4883-A33F-6DFCBE20E1C4}"/>
          </ac:spMkLst>
        </pc:spChg>
        <pc:spChg chg="add mod">
          <ac:chgData name="Siniša Vuksan" userId="3af124f9-b8e7-46e3-9422-21ae1d17ac0b" providerId="ADAL" clId="{60E7980B-C15F-43B9-B9F5-27327C005CE0}" dt="2021-11-05T12:55:20.565" v="3801" actId="20577"/>
          <ac:spMkLst>
            <pc:docMk/>
            <pc:sldMk cId="1939329166" sldId="550"/>
            <ac:spMk id="32" creationId="{5887CE9C-76D6-47D0-BD10-FC49EA6B5972}"/>
          </ac:spMkLst>
        </pc:spChg>
        <pc:picChg chg="mod">
          <ac:chgData name="Siniša Vuksan" userId="3af124f9-b8e7-46e3-9422-21ae1d17ac0b" providerId="ADAL" clId="{60E7980B-C15F-43B9-B9F5-27327C005CE0}" dt="2021-11-05T11:00:19.877" v="3453" actId="1076"/>
          <ac:picMkLst>
            <pc:docMk/>
            <pc:sldMk cId="1939329166" sldId="55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60E7980B-C15F-43B9-B9F5-27327C005CE0}" dt="2021-11-05T11:00:22.752" v="3454" actId="1076"/>
          <ac:picMkLst>
            <pc:docMk/>
            <pc:sldMk cId="1939329166" sldId="550"/>
            <ac:picMk id="3" creationId="{42EC4E37-A0DF-4D55-B98E-179F60074A03}"/>
          </ac:picMkLst>
        </pc:picChg>
        <pc:picChg chg="mod">
          <ac:chgData name="Siniša Vuksan" userId="3af124f9-b8e7-46e3-9422-21ae1d17ac0b" providerId="ADAL" clId="{60E7980B-C15F-43B9-B9F5-27327C005CE0}" dt="2021-11-05T10:46:14.513" v="2833" actId="14826"/>
          <ac:picMkLst>
            <pc:docMk/>
            <pc:sldMk cId="1939329166" sldId="550"/>
            <ac:picMk id="4" creationId="{1B2619D9-4F98-4A11-8FFE-57C7EB1F529A}"/>
          </ac:picMkLst>
        </pc:picChg>
      </pc:sldChg>
      <pc:sldChg chg="addSp delSp modSp add ord modAnim">
        <pc:chgData name="Siniša Vuksan" userId="3af124f9-b8e7-46e3-9422-21ae1d17ac0b" providerId="ADAL" clId="{60E7980B-C15F-43B9-B9F5-27327C005CE0}" dt="2021-11-05T13:23:45.725" v="4077"/>
        <pc:sldMkLst>
          <pc:docMk/>
          <pc:sldMk cId="3879085144" sldId="551"/>
        </pc:sldMkLst>
        <pc:spChg chg="mod">
          <ac:chgData name="Siniša Vuksan" userId="3af124f9-b8e7-46e3-9422-21ae1d17ac0b" providerId="ADAL" clId="{60E7980B-C15F-43B9-B9F5-27327C005CE0}" dt="2021-11-05T13:11:46.514" v="3845" actId="20577"/>
          <ac:spMkLst>
            <pc:docMk/>
            <pc:sldMk cId="3879085144" sldId="551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3:10:35.830" v="3815" actId="14100"/>
          <ac:spMkLst>
            <pc:docMk/>
            <pc:sldMk cId="3879085144" sldId="551"/>
            <ac:spMk id="7" creationId="{BD27CF50-1D5A-4213-9C4D-0ED4E94F5CE1}"/>
          </ac:spMkLst>
        </pc:spChg>
        <pc:picChg chg="mod">
          <ac:chgData name="Siniša Vuksan" userId="3af124f9-b8e7-46e3-9422-21ae1d17ac0b" providerId="ADAL" clId="{60E7980B-C15F-43B9-B9F5-27327C005CE0}" dt="2021-11-05T13:10:52.569" v="3819" actId="1076"/>
          <ac:picMkLst>
            <pc:docMk/>
            <pc:sldMk cId="3879085144" sldId="551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60E7980B-C15F-43B9-B9F5-27327C005CE0}" dt="2021-11-05T13:22:45.685" v="4075" actId="478"/>
          <ac:picMkLst>
            <pc:docMk/>
            <pc:sldMk cId="3879085144" sldId="551"/>
            <ac:picMk id="8" creationId="{A629FAC6-CE92-4122-9B8C-6CEC80F5F700}"/>
          </ac:picMkLst>
        </pc:picChg>
        <pc:picChg chg="add mod">
          <ac:chgData name="Siniša Vuksan" userId="3af124f9-b8e7-46e3-9422-21ae1d17ac0b" providerId="ADAL" clId="{60E7980B-C15F-43B9-B9F5-27327C005CE0}" dt="2021-11-05T13:13:41.987" v="3871" actId="14100"/>
          <ac:picMkLst>
            <pc:docMk/>
            <pc:sldMk cId="3879085144" sldId="551"/>
            <ac:picMk id="9" creationId="{0E630639-FEF1-4E09-9CF1-99322F499737}"/>
          </ac:picMkLst>
        </pc:picChg>
        <pc:picChg chg="add mod">
          <ac:chgData name="Siniša Vuksan" userId="3af124f9-b8e7-46e3-9422-21ae1d17ac0b" providerId="ADAL" clId="{60E7980B-C15F-43B9-B9F5-27327C005CE0}" dt="2021-11-05T13:14:13.511" v="3878" actId="1076"/>
          <ac:picMkLst>
            <pc:docMk/>
            <pc:sldMk cId="3879085144" sldId="551"/>
            <ac:picMk id="10" creationId="{3DAB14FA-E8F5-47D5-A329-7E228E43063E}"/>
          </ac:picMkLst>
        </pc:picChg>
        <pc:picChg chg="add del">
          <ac:chgData name="Siniša Vuksan" userId="3af124f9-b8e7-46e3-9422-21ae1d17ac0b" providerId="ADAL" clId="{60E7980B-C15F-43B9-B9F5-27327C005CE0}" dt="2021-11-05T13:14:16.714" v="3880"/>
          <ac:picMkLst>
            <pc:docMk/>
            <pc:sldMk cId="3879085144" sldId="551"/>
            <ac:picMk id="11" creationId="{D9D9E321-8B69-4FB8-9127-5B1133792BD5}"/>
          </ac:picMkLst>
        </pc:picChg>
        <pc:picChg chg="add mod">
          <ac:chgData name="Siniša Vuksan" userId="3af124f9-b8e7-46e3-9422-21ae1d17ac0b" providerId="ADAL" clId="{60E7980B-C15F-43B9-B9F5-27327C005CE0}" dt="2021-11-05T13:14:24.436" v="3883" actId="14100"/>
          <ac:picMkLst>
            <pc:docMk/>
            <pc:sldMk cId="3879085144" sldId="551"/>
            <ac:picMk id="12" creationId="{9FCB8E78-A686-4A70-AA2B-6A8770CB1901}"/>
          </ac:picMkLst>
        </pc:picChg>
        <pc:picChg chg="add mod">
          <ac:chgData name="Siniša Vuksan" userId="3af124f9-b8e7-46e3-9422-21ae1d17ac0b" providerId="ADAL" clId="{60E7980B-C15F-43B9-B9F5-27327C005CE0}" dt="2021-11-05T13:14:40.157" v="3891" actId="1038"/>
          <ac:picMkLst>
            <pc:docMk/>
            <pc:sldMk cId="3879085144" sldId="551"/>
            <ac:picMk id="13" creationId="{DC2D06DD-47FF-40F2-9205-216C7CE824A1}"/>
          </ac:picMkLst>
        </pc:picChg>
        <pc:picChg chg="add mod">
          <ac:chgData name="Siniša Vuksan" userId="3af124f9-b8e7-46e3-9422-21ae1d17ac0b" providerId="ADAL" clId="{60E7980B-C15F-43B9-B9F5-27327C005CE0}" dt="2021-11-05T13:14:48.693" v="3895" actId="14100"/>
          <ac:picMkLst>
            <pc:docMk/>
            <pc:sldMk cId="3879085144" sldId="551"/>
            <ac:picMk id="14" creationId="{DBDCA58A-F4D9-4708-BA1B-68C096D545BB}"/>
          </ac:picMkLst>
        </pc:picChg>
        <pc:picChg chg="add mod">
          <ac:chgData name="Siniša Vuksan" userId="3af124f9-b8e7-46e3-9422-21ae1d17ac0b" providerId="ADAL" clId="{60E7980B-C15F-43B9-B9F5-27327C005CE0}" dt="2021-11-05T13:15:14.575" v="3902" actId="14100"/>
          <ac:picMkLst>
            <pc:docMk/>
            <pc:sldMk cId="3879085144" sldId="551"/>
            <ac:picMk id="15" creationId="{F18C600E-37D8-4B2D-99EB-D1DC9C4DF7A3}"/>
          </ac:picMkLst>
        </pc:picChg>
        <pc:picChg chg="add mod">
          <ac:chgData name="Siniša Vuksan" userId="3af124f9-b8e7-46e3-9422-21ae1d17ac0b" providerId="ADAL" clId="{60E7980B-C15F-43B9-B9F5-27327C005CE0}" dt="2021-11-05T13:15:31.741" v="3910" actId="14100"/>
          <ac:picMkLst>
            <pc:docMk/>
            <pc:sldMk cId="3879085144" sldId="551"/>
            <ac:picMk id="16" creationId="{460EBA64-1C44-43AA-953C-C5A04A10AE0A}"/>
          </ac:picMkLst>
        </pc:picChg>
        <pc:picChg chg="add mod">
          <ac:chgData name="Siniša Vuksan" userId="3af124f9-b8e7-46e3-9422-21ae1d17ac0b" providerId="ADAL" clId="{60E7980B-C15F-43B9-B9F5-27327C005CE0}" dt="2021-11-05T13:15:45.278" v="3920" actId="1036"/>
          <ac:picMkLst>
            <pc:docMk/>
            <pc:sldMk cId="3879085144" sldId="551"/>
            <ac:picMk id="17" creationId="{1CDABC9D-0512-4C73-8FFF-62437B89963D}"/>
          </ac:picMkLst>
        </pc:picChg>
        <pc:picChg chg="add mod">
          <ac:chgData name="Siniša Vuksan" userId="3af124f9-b8e7-46e3-9422-21ae1d17ac0b" providerId="ADAL" clId="{60E7980B-C15F-43B9-B9F5-27327C005CE0}" dt="2021-11-05T13:16:17.869" v="3940" actId="1037"/>
          <ac:picMkLst>
            <pc:docMk/>
            <pc:sldMk cId="3879085144" sldId="551"/>
            <ac:picMk id="18" creationId="{ECCDE67C-F36E-4370-9A0B-21E297CF62F8}"/>
          </ac:picMkLst>
        </pc:picChg>
        <pc:picChg chg="add mod">
          <ac:chgData name="Siniša Vuksan" userId="3af124f9-b8e7-46e3-9422-21ae1d17ac0b" providerId="ADAL" clId="{60E7980B-C15F-43B9-B9F5-27327C005CE0}" dt="2021-11-05T13:16:36.123" v="3947" actId="1038"/>
          <ac:picMkLst>
            <pc:docMk/>
            <pc:sldMk cId="3879085144" sldId="551"/>
            <ac:picMk id="19" creationId="{C248CCC3-B36F-4577-A6DD-2117CD8B993E}"/>
          </ac:picMkLst>
        </pc:picChg>
        <pc:picChg chg="add mod">
          <ac:chgData name="Siniša Vuksan" userId="3af124f9-b8e7-46e3-9422-21ae1d17ac0b" providerId="ADAL" clId="{60E7980B-C15F-43B9-B9F5-27327C005CE0}" dt="2021-11-05T13:16:47.003" v="3952" actId="14100"/>
          <ac:picMkLst>
            <pc:docMk/>
            <pc:sldMk cId="3879085144" sldId="551"/>
            <ac:picMk id="20" creationId="{F57D235B-934F-4353-87EA-E4706F3DF4FB}"/>
          </ac:picMkLst>
        </pc:picChg>
        <pc:picChg chg="add mod">
          <ac:chgData name="Siniša Vuksan" userId="3af124f9-b8e7-46e3-9422-21ae1d17ac0b" providerId="ADAL" clId="{60E7980B-C15F-43B9-B9F5-27327C005CE0}" dt="2021-11-05T13:16:55.223" v="3954" actId="1076"/>
          <ac:picMkLst>
            <pc:docMk/>
            <pc:sldMk cId="3879085144" sldId="551"/>
            <ac:picMk id="21" creationId="{2A6B1EEC-5738-45F6-A640-7AE7DAECDE35}"/>
          </ac:picMkLst>
        </pc:picChg>
        <pc:picChg chg="add mod">
          <ac:chgData name="Siniša Vuksan" userId="3af124f9-b8e7-46e3-9422-21ae1d17ac0b" providerId="ADAL" clId="{60E7980B-C15F-43B9-B9F5-27327C005CE0}" dt="2021-11-05T13:17:06.371" v="3959" actId="14100"/>
          <ac:picMkLst>
            <pc:docMk/>
            <pc:sldMk cId="3879085144" sldId="551"/>
            <ac:picMk id="22" creationId="{A053EEFA-350B-40F9-8022-E0A9D4609FC3}"/>
          </ac:picMkLst>
        </pc:picChg>
        <pc:picChg chg="add mod">
          <ac:chgData name="Siniša Vuksan" userId="3af124f9-b8e7-46e3-9422-21ae1d17ac0b" providerId="ADAL" clId="{60E7980B-C15F-43B9-B9F5-27327C005CE0}" dt="2021-11-05T13:17:39.348" v="3968" actId="1038"/>
          <ac:picMkLst>
            <pc:docMk/>
            <pc:sldMk cId="3879085144" sldId="551"/>
            <ac:picMk id="23" creationId="{A0853149-1A28-405F-878D-6ADB88F01790}"/>
          </ac:picMkLst>
        </pc:picChg>
        <pc:picChg chg="add mod">
          <ac:chgData name="Siniša Vuksan" userId="3af124f9-b8e7-46e3-9422-21ae1d17ac0b" providerId="ADAL" clId="{60E7980B-C15F-43B9-B9F5-27327C005CE0}" dt="2021-11-05T13:17:47.070" v="3974" actId="1038"/>
          <ac:picMkLst>
            <pc:docMk/>
            <pc:sldMk cId="3879085144" sldId="551"/>
            <ac:picMk id="24" creationId="{D823EB14-A081-435D-80C6-EA5E9E5E2AF7}"/>
          </ac:picMkLst>
        </pc:picChg>
        <pc:picChg chg="add mod">
          <ac:chgData name="Siniša Vuksan" userId="3af124f9-b8e7-46e3-9422-21ae1d17ac0b" providerId="ADAL" clId="{60E7980B-C15F-43B9-B9F5-27327C005CE0}" dt="2021-11-05T13:17:57.247" v="3976" actId="1076"/>
          <ac:picMkLst>
            <pc:docMk/>
            <pc:sldMk cId="3879085144" sldId="551"/>
            <ac:picMk id="25" creationId="{C4966BCA-4785-4BBE-AEAD-1B1879B1F8A8}"/>
          </ac:picMkLst>
        </pc:picChg>
        <pc:picChg chg="add mod">
          <ac:chgData name="Siniša Vuksan" userId="3af124f9-b8e7-46e3-9422-21ae1d17ac0b" providerId="ADAL" clId="{60E7980B-C15F-43B9-B9F5-27327C005CE0}" dt="2021-11-05T13:18:01.685" v="3978" actId="1076"/>
          <ac:picMkLst>
            <pc:docMk/>
            <pc:sldMk cId="3879085144" sldId="551"/>
            <ac:picMk id="26" creationId="{4AB97324-34BE-4E3F-B138-4CEF6BA8F0F6}"/>
          </ac:picMkLst>
        </pc:picChg>
        <pc:picChg chg="add mod">
          <ac:chgData name="Siniša Vuksan" userId="3af124f9-b8e7-46e3-9422-21ae1d17ac0b" providerId="ADAL" clId="{60E7980B-C15F-43B9-B9F5-27327C005CE0}" dt="2021-11-05T13:19:15.750" v="3988" actId="14100"/>
          <ac:picMkLst>
            <pc:docMk/>
            <pc:sldMk cId="3879085144" sldId="551"/>
            <ac:picMk id="27" creationId="{18D650E2-FE8D-4D15-8092-F27E80FC0D0D}"/>
          </ac:picMkLst>
        </pc:picChg>
        <pc:picChg chg="add mod">
          <ac:chgData name="Siniša Vuksan" userId="3af124f9-b8e7-46e3-9422-21ae1d17ac0b" providerId="ADAL" clId="{60E7980B-C15F-43B9-B9F5-27327C005CE0}" dt="2021-11-05T13:19:23.283" v="3994" actId="1038"/>
          <ac:picMkLst>
            <pc:docMk/>
            <pc:sldMk cId="3879085144" sldId="551"/>
            <ac:picMk id="28" creationId="{8481A2CB-E8BC-40A7-8378-425143A086FD}"/>
          </ac:picMkLst>
        </pc:picChg>
        <pc:picChg chg="add mod">
          <ac:chgData name="Siniša Vuksan" userId="3af124f9-b8e7-46e3-9422-21ae1d17ac0b" providerId="ADAL" clId="{60E7980B-C15F-43B9-B9F5-27327C005CE0}" dt="2021-11-05T13:19:34.987" v="3999" actId="14100"/>
          <ac:picMkLst>
            <pc:docMk/>
            <pc:sldMk cId="3879085144" sldId="551"/>
            <ac:picMk id="29" creationId="{5E9DDB16-B4EB-4332-A2AE-F8E7B1A237B3}"/>
          </ac:picMkLst>
        </pc:picChg>
        <pc:picChg chg="add mod">
          <ac:chgData name="Siniša Vuksan" userId="3af124f9-b8e7-46e3-9422-21ae1d17ac0b" providerId="ADAL" clId="{60E7980B-C15F-43B9-B9F5-27327C005CE0}" dt="2021-11-05T13:19:44.456" v="4001" actId="1076"/>
          <ac:picMkLst>
            <pc:docMk/>
            <pc:sldMk cId="3879085144" sldId="551"/>
            <ac:picMk id="30" creationId="{ED7CFC1A-C60D-4778-B2C5-EB73BD403BB1}"/>
          </ac:picMkLst>
        </pc:picChg>
        <pc:picChg chg="add mod">
          <ac:chgData name="Siniša Vuksan" userId="3af124f9-b8e7-46e3-9422-21ae1d17ac0b" providerId="ADAL" clId="{60E7980B-C15F-43B9-B9F5-27327C005CE0}" dt="2021-11-05T13:19:50.273" v="4003" actId="1076"/>
          <ac:picMkLst>
            <pc:docMk/>
            <pc:sldMk cId="3879085144" sldId="551"/>
            <ac:picMk id="31" creationId="{467AFBB5-CC51-4A24-8AF9-6F04D78008C5}"/>
          </ac:picMkLst>
        </pc:picChg>
        <pc:picChg chg="add mod">
          <ac:chgData name="Siniša Vuksan" userId="3af124f9-b8e7-46e3-9422-21ae1d17ac0b" providerId="ADAL" clId="{60E7980B-C15F-43B9-B9F5-27327C005CE0}" dt="2021-11-05T13:19:55.788" v="4005" actId="1076"/>
          <ac:picMkLst>
            <pc:docMk/>
            <pc:sldMk cId="3879085144" sldId="551"/>
            <ac:picMk id="32" creationId="{22E34B3A-E810-429E-ADC6-30201FD07019}"/>
          </ac:picMkLst>
        </pc:picChg>
        <pc:picChg chg="add mod">
          <ac:chgData name="Siniša Vuksan" userId="3af124f9-b8e7-46e3-9422-21ae1d17ac0b" providerId="ADAL" clId="{60E7980B-C15F-43B9-B9F5-27327C005CE0}" dt="2021-11-05T13:20:07.064" v="4007" actId="1076"/>
          <ac:picMkLst>
            <pc:docMk/>
            <pc:sldMk cId="3879085144" sldId="551"/>
            <ac:picMk id="33" creationId="{DDB9F890-C637-4FA6-9AA2-DE1930A184A7}"/>
          </ac:picMkLst>
        </pc:picChg>
        <pc:picChg chg="add mod">
          <ac:chgData name="Siniša Vuksan" userId="3af124f9-b8e7-46e3-9422-21ae1d17ac0b" providerId="ADAL" clId="{60E7980B-C15F-43B9-B9F5-27327C005CE0}" dt="2021-11-05T13:20:15.723" v="4009" actId="1076"/>
          <ac:picMkLst>
            <pc:docMk/>
            <pc:sldMk cId="3879085144" sldId="551"/>
            <ac:picMk id="34" creationId="{899798C4-34DD-4371-A092-A2D137277139}"/>
          </ac:picMkLst>
        </pc:picChg>
        <pc:picChg chg="add mod">
          <ac:chgData name="Siniša Vuksan" userId="3af124f9-b8e7-46e3-9422-21ae1d17ac0b" providerId="ADAL" clId="{60E7980B-C15F-43B9-B9F5-27327C005CE0}" dt="2021-11-05T13:20:27.693" v="4023" actId="1038"/>
          <ac:picMkLst>
            <pc:docMk/>
            <pc:sldMk cId="3879085144" sldId="551"/>
            <ac:picMk id="35" creationId="{5B0F17C9-2103-4F26-924C-6061B92434CF}"/>
          </ac:picMkLst>
        </pc:picChg>
        <pc:picChg chg="add mod">
          <ac:chgData name="Siniša Vuksan" userId="3af124f9-b8e7-46e3-9422-21ae1d17ac0b" providerId="ADAL" clId="{60E7980B-C15F-43B9-B9F5-27327C005CE0}" dt="2021-11-05T13:20:37.524" v="4028" actId="1037"/>
          <ac:picMkLst>
            <pc:docMk/>
            <pc:sldMk cId="3879085144" sldId="551"/>
            <ac:picMk id="36" creationId="{FE8752E7-4CD9-4D48-9D15-F642F6F9D262}"/>
          </ac:picMkLst>
        </pc:picChg>
        <pc:picChg chg="add mod">
          <ac:chgData name="Siniša Vuksan" userId="3af124f9-b8e7-46e3-9422-21ae1d17ac0b" providerId="ADAL" clId="{60E7980B-C15F-43B9-B9F5-27327C005CE0}" dt="2021-11-05T13:20:47.091" v="4030" actId="1076"/>
          <ac:picMkLst>
            <pc:docMk/>
            <pc:sldMk cId="3879085144" sldId="551"/>
            <ac:picMk id="37" creationId="{AAE4081F-F86E-4240-B0B8-280B9978E887}"/>
          </ac:picMkLst>
        </pc:picChg>
        <pc:picChg chg="add mod">
          <ac:chgData name="Siniša Vuksan" userId="3af124f9-b8e7-46e3-9422-21ae1d17ac0b" providerId="ADAL" clId="{60E7980B-C15F-43B9-B9F5-27327C005CE0}" dt="2021-11-05T13:20:59.751" v="4037" actId="1036"/>
          <ac:picMkLst>
            <pc:docMk/>
            <pc:sldMk cId="3879085144" sldId="551"/>
            <ac:picMk id="38" creationId="{D3608AB9-0FB9-4ACA-9EFC-360743C38DB2}"/>
          </ac:picMkLst>
        </pc:picChg>
        <pc:picChg chg="add mod">
          <ac:chgData name="Siniša Vuksan" userId="3af124f9-b8e7-46e3-9422-21ae1d17ac0b" providerId="ADAL" clId="{60E7980B-C15F-43B9-B9F5-27327C005CE0}" dt="2021-11-05T13:21:09.582" v="4044" actId="1037"/>
          <ac:picMkLst>
            <pc:docMk/>
            <pc:sldMk cId="3879085144" sldId="551"/>
            <ac:picMk id="39" creationId="{B561283D-C56A-4545-9215-78FAC15DFEFD}"/>
          </ac:picMkLst>
        </pc:picChg>
        <pc:picChg chg="add mod">
          <ac:chgData name="Siniša Vuksan" userId="3af124f9-b8e7-46e3-9422-21ae1d17ac0b" providerId="ADAL" clId="{60E7980B-C15F-43B9-B9F5-27327C005CE0}" dt="2021-11-05T13:21:14.646" v="4046" actId="1076"/>
          <ac:picMkLst>
            <pc:docMk/>
            <pc:sldMk cId="3879085144" sldId="551"/>
            <ac:picMk id="40" creationId="{112A864A-575E-4F23-A598-F2394E127658}"/>
          </ac:picMkLst>
        </pc:picChg>
        <pc:picChg chg="add mod">
          <ac:chgData name="Siniša Vuksan" userId="3af124f9-b8e7-46e3-9422-21ae1d17ac0b" providerId="ADAL" clId="{60E7980B-C15F-43B9-B9F5-27327C005CE0}" dt="2021-11-05T13:21:26.477" v="4054" actId="1037"/>
          <ac:picMkLst>
            <pc:docMk/>
            <pc:sldMk cId="3879085144" sldId="551"/>
            <ac:picMk id="41" creationId="{A9724333-D786-4B63-8BA2-272BB6389AF2}"/>
          </ac:picMkLst>
        </pc:picChg>
        <pc:picChg chg="add mod">
          <ac:chgData name="Siniša Vuksan" userId="3af124f9-b8e7-46e3-9422-21ae1d17ac0b" providerId="ADAL" clId="{60E7980B-C15F-43B9-B9F5-27327C005CE0}" dt="2021-11-05T13:21:33.884" v="4056" actId="1076"/>
          <ac:picMkLst>
            <pc:docMk/>
            <pc:sldMk cId="3879085144" sldId="551"/>
            <ac:picMk id="42" creationId="{B86A7279-BF90-418F-84C6-29A85F420E0D}"/>
          </ac:picMkLst>
        </pc:picChg>
        <pc:picChg chg="add mod">
          <ac:chgData name="Siniša Vuksan" userId="3af124f9-b8e7-46e3-9422-21ae1d17ac0b" providerId="ADAL" clId="{60E7980B-C15F-43B9-B9F5-27327C005CE0}" dt="2021-11-05T13:21:43.901" v="4058" actId="1076"/>
          <ac:picMkLst>
            <pc:docMk/>
            <pc:sldMk cId="3879085144" sldId="551"/>
            <ac:picMk id="43" creationId="{5DDE33F6-554E-41ED-A0DB-45487CA1F8C1}"/>
          </ac:picMkLst>
        </pc:picChg>
        <pc:picChg chg="add mod">
          <ac:chgData name="Siniša Vuksan" userId="3af124f9-b8e7-46e3-9422-21ae1d17ac0b" providerId="ADAL" clId="{60E7980B-C15F-43B9-B9F5-27327C005CE0}" dt="2021-11-05T13:21:52.654" v="4060" actId="1076"/>
          <ac:picMkLst>
            <pc:docMk/>
            <pc:sldMk cId="3879085144" sldId="551"/>
            <ac:picMk id="44" creationId="{B80A8B38-BF33-4040-A00B-21CE0C54A8CF}"/>
          </ac:picMkLst>
        </pc:picChg>
        <pc:picChg chg="add mod">
          <ac:chgData name="Siniša Vuksan" userId="3af124f9-b8e7-46e3-9422-21ae1d17ac0b" providerId="ADAL" clId="{60E7980B-C15F-43B9-B9F5-27327C005CE0}" dt="2021-11-05T13:21:59.344" v="4062" actId="1076"/>
          <ac:picMkLst>
            <pc:docMk/>
            <pc:sldMk cId="3879085144" sldId="551"/>
            <ac:picMk id="45" creationId="{4DBF3116-1445-4E4C-B5E6-F1DA8352FBFB}"/>
          </ac:picMkLst>
        </pc:picChg>
        <pc:picChg chg="add mod">
          <ac:chgData name="Siniša Vuksan" userId="3af124f9-b8e7-46e3-9422-21ae1d17ac0b" providerId="ADAL" clId="{60E7980B-C15F-43B9-B9F5-27327C005CE0}" dt="2021-11-05T13:22:06.675" v="4064" actId="1076"/>
          <ac:picMkLst>
            <pc:docMk/>
            <pc:sldMk cId="3879085144" sldId="551"/>
            <ac:picMk id="46" creationId="{7D952DC5-EF2D-4557-BCFE-EBC38C490251}"/>
          </ac:picMkLst>
        </pc:picChg>
        <pc:picChg chg="add mod">
          <ac:chgData name="Siniša Vuksan" userId="3af124f9-b8e7-46e3-9422-21ae1d17ac0b" providerId="ADAL" clId="{60E7980B-C15F-43B9-B9F5-27327C005CE0}" dt="2021-11-05T13:22:17.035" v="4068" actId="1035"/>
          <ac:picMkLst>
            <pc:docMk/>
            <pc:sldMk cId="3879085144" sldId="551"/>
            <ac:picMk id="47" creationId="{59755903-08BA-4692-ACDD-CFA17C9AA5DF}"/>
          </ac:picMkLst>
        </pc:picChg>
        <pc:picChg chg="add mod">
          <ac:chgData name="Siniša Vuksan" userId="3af124f9-b8e7-46e3-9422-21ae1d17ac0b" providerId="ADAL" clId="{60E7980B-C15F-43B9-B9F5-27327C005CE0}" dt="2021-11-05T13:22:24.869" v="4070" actId="1076"/>
          <ac:picMkLst>
            <pc:docMk/>
            <pc:sldMk cId="3879085144" sldId="551"/>
            <ac:picMk id="48" creationId="{9750114B-8C82-46B9-A05F-97A7DF3B461B}"/>
          </ac:picMkLst>
        </pc:picChg>
        <pc:picChg chg="add mod">
          <ac:chgData name="Siniša Vuksan" userId="3af124f9-b8e7-46e3-9422-21ae1d17ac0b" providerId="ADAL" clId="{60E7980B-C15F-43B9-B9F5-27327C005CE0}" dt="2021-11-05T13:22:34.542" v="4072" actId="1076"/>
          <ac:picMkLst>
            <pc:docMk/>
            <pc:sldMk cId="3879085144" sldId="551"/>
            <ac:picMk id="49" creationId="{4C5CE13E-F18E-4226-A241-4151813A7514}"/>
          </ac:picMkLst>
        </pc:picChg>
        <pc:picChg chg="add mod">
          <ac:chgData name="Siniša Vuksan" userId="3af124f9-b8e7-46e3-9422-21ae1d17ac0b" providerId="ADAL" clId="{60E7980B-C15F-43B9-B9F5-27327C005CE0}" dt="2021-11-05T13:22:43.060" v="4074" actId="1076"/>
          <ac:picMkLst>
            <pc:docMk/>
            <pc:sldMk cId="3879085144" sldId="551"/>
            <ac:picMk id="50" creationId="{D48371D1-16D4-4BDE-B889-0A5F88C113BD}"/>
          </ac:picMkLst>
        </pc:picChg>
        <pc:picChg chg="add mod">
          <ac:chgData name="Siniša Vuksan" userId="3af124f9-b8e7-46e3-9422-21ae1d17ac0b" providerId="ADAL" clId="{60E7980B-C15F-43B9-B9F5-27327C005CE0}" dt="2021-11-05T13:13:17.258" v="3862" actId="1038"/>
          <ac:picMkLst>
            <pc:docMk/>
            <pc:sldMk cId="3879085144" sldId="551"/>
            <ac:picMk id="1026" creationId="{4C146ECA-D51F-4B8A-A6F8-1FC686385080}"/>
          </ac:picMkLst>
        </pc:picChg>
      </pc:sldChg>
      <pc:sldChg chg="addSp delSp modSp add ord addAnim delAnim modAnim">
        <pc:chgData name="Siniša Vuksan" userId="3af124f9-b8e7-46e3-9422-21ae1d17ac0b" providerId="ADAL" clId="{60E7980B-C15F-43B9-B9F5-27327C005CE0}" dt="2021-11-05T13:31:56.365" v="4247"/>
        <pc:sldMkLst>
          <pc:docMk/>
          <pc:sldMk cId="3209031077" sldId="552"/>
        </pc:sldMkLst>
        <pc:spChg chg="mod">
          <ac:chgData name="Siniša Vuksan" userId="3af124f9-b8e7-46e3-9422-21ae1d17ac0b" providerId="ADAL" clId="{60E7980B-C15F-43B9-B9F5-27327C005CE0}" dt="2021-11-05T13:27:43.071" v="4128" actId="1036"/>
          <ac:spMkLst>
            <pc:docMk/>
            <pc:sldMk cId="3209031077" sldId="552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60E7980B-C15F-43B9-B9F5-27327C005CE0}" dt="2021-11-05T13:29:37.811" v="4157" actId="20577"/>
          <ac:spMkLst>
            <pc:docMk/>
            <pc:sldMk cId="3209031077" sldId="552"/>
            <ac:spMk id="9" creationId="{17B6AB6F-0580-4BD6-B882-B43558F6290F}"/>
          </ac:spMkLst>
        </pc:spChg>
        <pc:spChg chg="add del mod">
          <ac:chgData name="Siniša Vuksan" userId="3af124f9-b8e7-46e3-9422-21ae1d17ac0b" providerId="ADAL" clId="{60E7980B-C15F-43B9-B9F5-27327C005CE0}" dt="2021-11-05T13:27:33.270" v="4119" actId="478"/>
          <ac:spMkLst>
            <pc:docMk/>
            <pc:sldMk cId="3209031077" sldId="552"/>
            <ac:spMk id="10" creationId="{B46FED81-77F9-4D49-B3B1-A8E694A13192}"/>
          </ac:spMkLst>
        </pc:spChg>
        <pc:spChg chg="add mod">
          <ac:chgData name="Siniša Vuksan" userId="3af124f9-b8e7-46e3-9422-21ae1d17ac0b" providerId="ADAL" clId="{60E7980B-C15F-43B9-B9F5-27327C005CE0}" dt="2021-11-05T13:30:08.512" v="4160" actId="20577"/>
          <ac:spMkLst>
            <pc:docMk/>
            <pc:sldMk cId="3209031077" sldId="552"/>
            <ac:spMk id="11" creationId="{EE63C31A-BE18-42DE-8638-8C5A2888F26B}"/>
          </ac:spMkLst>
        </pc:spChg>
        <pc:spChg chg="add mod">
          <ac:chgData name="Siniša Vuksan" userId="3af124f9-b8e7-46e3-9422-21ae1d17ac0b" providerId="ADAL" clId="{60E7980B-C15F-43B9-B9F5-27327C005CE0}" dt="2021-11-05T13:30:21.534" v="4184" actId="20577"/>
          <ac:spMkLst>
            <pc:docMk/>
            <pc:sldMk cId="3209031077" sldId="552"/>
            <ac:spMk id="12" creationId="{69257FFE-7FDF-4636-8A6E-1CA5E9C97CEC}"/>
          </ac:spMkLst>
        </pc:spChg>
        <pc:spChg chg="add mod">
          <ac:chgData name="Siniša Vuksan" userId="3af124f9-b8e7-46e3-9422-21ae1d17ac0b" providerId="ADAL" clId="{60E7980B-C15F-43B9-B9F5-27327C005CE0}" dt="2021-11-05T13:31:05.051" v="4196" actId="1036"/>
          <ac:spMkLst>
            <pc:docMk/>
            <pc:sldMk cId="3209031077" sldId="552"/>
            <ac:spMk id="13" creationId="{C5F4927F-CC30-44EB-8F32-B93B8E8E0B1C}"/>
          </ac:spMkLst>
        </pc:spChg>
        <pc:spChg chg="add mod">
          <ac:chgData name="Siniša Vuksan" userId="3af124f9-b8e7-46e3-9422-21ae1d17ac0b" providerId="ADAL" clId="{60E7980B-C15F-43B9-B9F5-27327C005CE0}" dt="2021-11-05T13:31:23.459" v="4235" actId="20577"/>
          <ac:spMkLst>
            <pc:docMk/>
            <pc:sldMk cId="3209031077" sldId="552"/>
            <ac:spMk id="14" creationId="{103B10B7-A403-4D3F-82C6-C34A0BB98DC8}"/>
          </ac:spMkLst>
        </pc:spChg>
        <pc:spChg chg="add mod">
          <ac:chgData name="Siniša Vuksan" userId="3af124f9-b8e7-46e3-9422-21ae1d17ac0b" providerId="ADAL" clId="{60E7980B-C15F-43B9-B9F5-27327C005CE0}" dt="2021-11-05T13:31:52.755" v="4246" actId="20577"/>
          <ac:spMkLst>
            <pc:docMk/>
            <pc:sldMk cId="3209031077" sldId="552"/>
            <ac:spMk id="15" creationId="{E142E6B6-D18C-43C5-A2EB-E05AADE3CBF4}"/>
          </ac:spMkLst>
        </pc:spChg>
        <pc:picChg chg="mod">
          <ac:chgData name="Siniša Vuksan" userId="3af124f9-b8e7-46e3-9422-21ae1d17ac0b" providerId="ADAL" clId="{60E7980B-C15F-43B9-B9F5-27327C005CE0}" dt="2021-11-05T13:27:54.104" v="4131" actId="1076"/>
          <ac:picMkLst>
            <pc:docMk/>
            <pc:sldMk cId="3209031077" sldId="552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60E7980B-C15F-43B9-B9F5-27327C005CE0}" dt="2021-11-05T13:27:34.020" v="4120" actId="478"/>
          <ac:picMkLst>
            <pc:docMk/>
            <pc:sldMk cId="3209031077" sldId="552"/>
            <ac:picMk id="8" creationId="{4D2241EB-0554-45F3-8B87-8F2F545B7E83}"/>
          </ac:picMkLst>
        </pc:picChg>
      </pc:sldChg>
      <pc:sldChg chg="modSp add ord modAnim">
        <pc:chgData name="Siniša Vuksan" userId="3af124f9-b8e7-46e3-9422-21ae1d17ac0b" providerId="ADAL" clId="{60E7980B-C15F-43B9-B9F5-27327C005CE0}" dt="2021-11-05T13:34:51.947" v="4359"/>
        <pc:sldMkLst>
          <pc:docMk/>
          <pc:sldMk cId="3431214241" sldId="553"/>
        </pc:sldMkLst>
        <pc:spChg chg="mod">
          <ac:chgData name="Siniša Vuksan" userId="3af124f9-b8e7-46e3-9422-21ae1d17ac0b" providerId="ADAL" clId="{60E7980B-C15F-43B9-B9F5-27327C005CE0}" dt="2021-11-05T13:34:18.878" v="4358" actId="1076"/>
          <ac:spMkLst>
            <pc:docMk/>
            <pc:sldMk cId="3431214241" sldId="553"/>
            <ac:spMk id="6" creationId="{010AB125-9086-4261-98B4-FC5A0801347C}"/>
          </ac:spMkLst>
        </pc:spChg>
        <pc:picChg chg="mod">
          <ac:chgData name="Siniša Vuksan" userId="3af124f9-b8e7-46e3-9422-21ae1d17ac0b" providerId="ADAL" clId="{60E7980B-C15F-43B9-B9F5-27327C005CE0}" dt="2021-11-05T13:34:15.112" v="4357" actId="1076"/>
          <ac:picMkLst>
            <pc:docMk/>
            <pc:sldMk cId="3431214241" sldId="553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3:41:41.051" v="4965"/>
        <pc:sldMkLst>
          <pc:docMk/>
          <pc:sldMk cId="4169255233" sldId="554"/>
        </pc:sldMkLst>
        <pc:spChg chg="mod">
          <ac:chgData name="Siniša Vuksan" userId="3af124f9-b8e7-46e3-9422-21ae1d17ac0b" providerId="ADAL" clId="{60E7980B-C15F-43B9-B9F5-27327C005CE0}" dt="2021-11-05T13:37:08.388" v="4441" actId="20577"/>
          <ac:spMkLst>
            <pc:docMk/>
            <pc:sldMk cId="4169255233" sldId="554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3:36:21.018" v="4367" actId="14100"/>
          <ac:spMkLst>
            <pc:docMk/>
            <pc:sldMk cId="4169255233" sldId="55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0E7980B-C15F-43B9-B9F5-27327C005CE0}" dt="2021-11-05T13:38:22.646" v="4529" actId="20577"/>
          <ac:spMkLst>
            <pc:docMk/>
            <pc:sldMk cId="4169255233" sldId="554"/>
            <ac:spMk id="36" creationId="{17C4FE8D-0B3D-4BEF-A4AE-83A16815CDAA}"/>
          </ac:spMkLst>
        </pc:spChg>
        <pc:spChg chg="add mod">
          <ac:chgData name="Siniša Vuksan" userId="3af124f9-b8e7-46e3-9422-21ae1d17ac0b" providerId="ADAL" clId="{60E7980B-C15F-43B9-B9F5-27327C005CE0}" dt="2021-11-05T13:39:23.538" v="4621" actId="20577"/>
          <ac:spMkLst>
            <pc:docMk/>
            <pc:sldMk cId="4169255233" sldId="554"/>
            <ac:spMk id="37" creationId="{B7CA2C04-D14E-4BDC-9FCF-66587D324398}"/>
          </ac:spMkLst>
        </pc:spChg>
        <pc:spChg chg="add mod">
          <ac:chgData name="Siniša Vuksan" userId="3af124f9-b8e7-46e3-9422-21ae1d17ac0b" providerId="ADAL" clId="{60E7980B-C15F-43B9-B9F5-27327C005CE0}" dt="2021-11-05T13:39:57.219" v="4710" actId="20577"/>
          <ac:spMkLst>
            <pc:docMk/>
            <pc:sldMk cId="4169255233" sldId="554"/>
            <ac:spMk id="38" creationId="{664CBF9B-F284-47A1-A03F-DA32C8C2F088}"/>
          </ac:spMkLst>
        </pc:spChg>
        <pc:spChg chg="add mod">
          <ac:chgData name="Siniša Vuksan" userId="3af124f9-b8e7-46e3-9422-21ae1d17ac0b" providerId="ADAL" clId="{60E7980B-C15F-43B9-B9F5-27327C005CE0}" dt="2021-11-05T13:40:40.827" v="4815" actId="20577"/>
          <ac:spMkLst>
            <pc:docMk/>
            <pc:sldMk cId="4169255233" sldId="554"/>
            <ac:spMk id="39" creationId="{E941ABB9-ABF2-4983-B53B-65A9DD3812DC}"/>
          </ac:spMkLst>
        </pc:spChg>
        <pc:spChg chg="add mod">
          <ac:chgData name="Siniša Vuksan" userId="3af124f9-b8e7-46e3-9422-21ae1d17ac0b" providerId="ADAL" clId="{60E7980B-C15F-43B9-B9F5-27327C005CE0}" dt="2021-11-05T13:41:12.197" v="4893" actId="20577"/>
          <ac:spMkLst>
            <pc:docMk/>
            <pc:sldMk cId="4169255233" sldId="554"/>
            <ac:spMk id="40" creationId="{0C78806B-8C7D-4F7B-A962-14A179774378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1" creationId="{3C03F5F5-9FDA-4329-9243-9061EB68813D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2" creationId="{B6BC8931-FA9F-4A06-AF10-D97AE2A8B141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3" creationId="{FCF7C48C-608F-4FBB-8DE1-76D976A420EB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4" creationId="{87659C5D-D075-4026-BBE0-F5374307C098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5" creationId="{4757C790-340F-4099-A497-4F586B2BA99B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6" creationId="{1853B00B-A1BE-4B25-BCBF-1CBFBFEA1E09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7" creationId="{C647EE97-ADE3-472C-AB5F-37EB11BF475F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8" creationId="{DD641FB3-CE32-47E4-B466-6BA151CD0329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9" creationId="{51F02DEA-660A-46BC-95F6-3762D3FF41C5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0" creationId="{98F22EC1-DC9A-49F7-8F26-76385AFB34FC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1" creationId="{C72D7ACC-BB02-4AAD-B8AF-D0C8855609D5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2" creationId="{5D8387EB-29B8-46AA-A86C-670A110EA01C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3" creationId="{F00446A5-CA73-46C1-8476-51C6ABD70C33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4" creationId="{D2DADAB1-599B-433C-A100-B7DE11B8B0BD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5" creationId="{D1D215FC-52DC-4409-AE77-88E6C2D8DB8E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6" creationId="{746DF7E6-D892-4CD4-B329-76304C50B500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7" creationId="{A27929D2-843B-47BD-A2B3-349E7A96697F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8" creationId="{AF0A77C7-1526-4BBB-8745-B91970340BCC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9" creationId="{844D2748-B60A-48B2-A523-ED350C8FA57B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0" creationId="{80E304CE-81E5-45F0-B42C-9A8F9AB28A99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1" creationId="{D3450285-E198-489F-A8DB-5003FF8103F6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2" creationId="{FC1B18E1-4736-42AA-98DB-DDDEB586AAE1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3" creationId="{E109F049-9ECE-481A-A2B9-A0B0E45E876A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4" creationId="{B208654D-A061-4749-A593-56DD6B462B4A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5" creationId="{6C990389-5D9C-4FCB-AD91-7DBD4165F1E1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6" creationId="{4043B273-F364-475F-8571-479CB8506F67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7" creationId="{58D67D35-E6BC-45B9-8E0A-920CBAFDA715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8" creationId="{05171C7C-7271-4CD1-82AB-B96DEAB1AC15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9" creationId="{BD477E85-1E03-424A-B3A5-5462496852FE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70" creationId="{11D57653-877B-46EB-B7E6-0EE5736786EC}"/>
          </ac:spMkLst>
        </pc:spChg>
        <pc:spChg chg="add mod">
          <ac:chgData name="Siniša Vuksan" userId="3af124f9-b8e7-46e3-9422-21ae1d17ac0b" providerId="ADAL" clId="{60E7980B-C15F-43B9-B9F5-27327C005CE0}" dt="2021-11-05T13:41:37.549" v="4964" actId="20577"/>
          <ac:spMkLst>
            <pc:docMk/>
            <pc:sldMk cId="4169255233" sldId="554"/>
            <ac:spMk id="71" creationId="{03D03EA9-5C32-4933-88E9-E98545AF82C4}"/>
          </ac:spMkLst>
        </pc:spChg>
        <pc:picChg chg="mod">
          <ac:chgData name="Siniša Vuksan" userId="3af124f9-b8e7-46e3-9422-21ae1d17ac0b" providerId="ADAL" clId="{60E7980B-C15F-43B9-B9F5-27327C005CE0}" dt="2021-11-05T13:36:16.862" v="4366" actId="14100"/>
          <ac:picMkLst>
            <pc:docMk/>
            <pc:sldMk cId="4169255233" sldId="55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0E7980B-C15F-43B9-B9F5-27327C005CE0}" dt="2021-11-05T13:35:31.362" v="4363" actId="14826"/>
          <ac:picMkLst>
            <pc:docMk/>
            <pc:sldMk cId="4169255233" sldId="55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3:54:27.673" v="5393" actId="20577"/>
        <pc:sldMkLst>
          <pc:docMk/>
          <pc:sldMk cId="2977280492" sldId="555"/>
        </pc:sldMkLst>
        <pc:spChg chg="mod">
          <ac:chgData name="Siniša Vuksan" userId="3af124f9-b8e7-46e3-9422-21ae1d17ac0b" providerId="ADAL" clId="{60E7980B-C15F-43B9-B9F5-27327C005CE0}" dt="2021-11-05T13:50:26.080" v="5374" actId="113"/>
          <ac:spMkLst>
            <pc:docMk/>
            <pc:sldMk cId="2977280492" sldId="555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3:42:11.987" v="4967" actId="20577"/>
          <ac:spMkLst>
            <pc:docMk/>
            <pc:sldMk cId="2977280492" sldId="555"/>
            <ac:spMk id="7" creationId="{BD27CF50-1D5A-4213-9C4D-0ED4E94F5CE1}"/>
          </ac:spMkLst>
        </pc:spChg>
        <pc:spChg chg="add mod">
          <ac:chgData name="Siniša Vuksan" userId="3af124f9-b8e7-46e3-9422-21ae1d17ac0b" providerId="ADAL" clId="{60E7980B-C15F-43B9-B9F5-27327C005CE0}" dt="2021-11-05T13:46:01.358" v="5082" actId="20577"/>
          <ac:spMkLst>
            <pc:docMk/>
            <pc:sldMk cId="2977280492" sldId="555"/>
            <ac:spMk id="9" creationId="{5C1D8C64-3233-4C7F-9F0E-773841FE4A5A}"/>
          </ac:spMkLst>
        </pc:spChg>
        <pc:spChg chg="del">
          <ac:chgData name="Siniša Vuksan" userId="3af124f9-b8e7-46e3-9422-21ae1d17ac0b" providerId="ADAL" clId="{60E7980B-C15F-43B9-B9F5-27327C005CE0}" dt="2021-11-05T13:42:39.784" v="4970" actId="478"/>
          <ac:spMkLst>
            <pc:docMk/>
            <pc:sldMk cId="2977280492" sldId="555"/>
            <ac:spMk id="10" creationId="{B46FED81-77F9-4D49-B3B1-A8E694A13192}"/>
          </ac:spMkLst>
        </pc:spChg>
        <pc:spChg chg="add mod">
          <ac:chgData name="Siniša Vuksan" userId="3af124f9-b8e7-46e3-9422-21ae1d17ac0b" providerId="ADAL" clId="{60E7980B-C15F-43B9-B9F5-27327C005CE0}" dt="2021-11-05T13:54:27.673" v="5393" actId="20577"/>
          <ac:spMkLst>
            <pc:docMk/>
            <pc:sldMk cId="2977280492" sldId="555"/>
            <ac:spMk id="11" creationId="{DFD041B8-9587-4773-9ECA-77F064EABEF0}"/>
          </ac:spMkLst>
        </pc:spChg>
        <pc:spChg chg="add mod">
          <ac:chgData name="Siniša Vuksan" userId="3af124f9-b8e7-46e3-9422-21ae1d17ac0b" providerId="ADAL" clId="{60E7980B-C15F-43B9-B9F5-27327C005CE0}" dt="2021-11-05T13:47:09.211" v="5171" actId="20577"/>
          <ac:spMkLst>
            <pc:docMk/>
            <pc:sldMk cId="2977280492" sldId="555"/>
            <ac:spMk id="12" creationId="{F248A650-4D74-43B1-B590-E8A9B61A7E24}"/>
          </ac:spMkLst>
        </pc:spChg>
        <pc:spChg chg="add mod">
          <ac:chgData name="Siniša Vuksan" userId="3af124f9-b8e7-46e3-9422-21ae1d17ac0b" providerId="ADAL" clId="{60E7980B-C15F-43B9-B9F5-27327C005CE0}" dt="2021-11-05T13:47:27.122" v="5213" actId="20577"/>
          <ac:spMkLst>
            <pc:docMk/>
            <pc:sldMk cId="2977280492" sldId="555"/>
            <ac:spMk id="13" creationId="{23DC799C-DB3B-4F1C-9391-28713A429A16}"/>
          </ac:spMkLst>
        </pc:spChg>
        <pc:spChg chg="add mod">
          <ac:chgData name="Siniša Vuksan" userId="3af124f9-b8e7-46e3-9422-21ae1d17ac0b" providerId="ADAL" clId="{60E7980B-C15F-43B9-B9F5-27327C005CE0}" dt="2021-11-05T13:47:49.460" v="5254" actId="20577"/>
          <ac:spMkLst>
            <pc:docMk/>
            <pc:sldMk cId="2977280492" sldId="555"/>
            <ac:spMk id="14" creationId="{7665EF29-5375-443C-AB2A-AB9F47191236}"/>
          </ac:spMkLst>
        </pc:spChg>
        <pc:picChg chg="mod">
          <ac:chgData name="Siniša Vuksan" userId="3af124f9-b8e7-46e3-9422-21ae1d17ac0b" providerId="ADAL" clId="{60E7980B-C15F-43B9-B9F5-27327C005CE0}" dt="2021-11-05T13:45:15.143" v="5078" actId="14100"/>
          <ac:picMkLst>
            <pc:docMk/>
            <pc:sldMk cId="2977280492" sldId="55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3:42:36.035" v="4968" actId="14826"/>
          <ac:picMkLst>
            <pc:docMk/>
            <pc:sldMk cId="2977280492" sldId="555"/>
            <ac:picMk id="4" creationId="{1B2619D9-4F98-4A11-8FFE-57C7EB1F529A}"/>
          </ac:picMkLst>
        </pc:picChg>
        <pc:picChg chg="del">
          <ac:chgData name="Siniša Vuksan" userId="3af124f9-b8e7-46e3-9422-21ae1d17ac0b" providerId="ADAL" clId="{60E7980B-C15F-43B9-B9F5-27327C005CE0}" dt="2021-11-05T13:42:38.052" v="4969" actId="478"/>
          <ac:picMkLst>
            <pc:docMk/>
            <pc:sldMk cId="2977280492" sldId="555"/>
            <ac:picMk id="8" creationId="{4D2241EB-0554-45F3-8B87-8F2F545B7E83}"/>
          </ac:picMkLst>
        </pc:picChg>
      </pc:sldChg>
      <pc:sldChg chg="modSp add modAnim">
        <pc:chgData name="Siniša Vuksan" userId="3af124f9-b8e7-46e3-9422-21ae1d17ac0b" providerId="ADAL" clId="{60E7980B-C15F-43B9-B9F5-27327C005CE0}" dt="2021-11-05T13:50:15.610" v="5373" actId="20577"/>
        <pc:sldMkLst>
          <pc:docMk/>
          <pc:sldMk cId="4223005196" sldId="556"/>
        </pc:sldMkLst>
        <pc:spChg chg="mod">
          <ac:chgData name="Siniša Vuksan" userId="3af124f9-b8e7-46e3-9422-21ae1d17ac0b" providerId="ADAL" clId="{60E7980B-C15F-43B9-B9F5-27327C005CE0}" dt="2021-11-05T13:50:15.610" v="5373" actId="20577"/>
          <ac:spMkLst>
            <pc:docMk/>
            <pc:sldMk cId="4223005196" sldId="556"/>
            <ac:spMk id="6" creationId="{010AB125-9086-4261-98B4-FC5A0801347C}"/>
          </ac:spMkLst>
        </pc:spChg>
        <pc:picChg chg="mod">
          <ac:chgData name="Siniša Vuksan" userId="3af124f9-b8e7-46e3-9422-21ae1d17ac0b" providerId="ADAL" clId="{60E7980B-C15F-43B9-B9F5-27327C005CE0}" dt="2021-11-05T13:49:20.519" v="5281" actId="14100"/>
          <ac:picMkLst>
            <pc:docMk/>
            <pc:sldMk cId="4223005196" sldId="556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3:48:29.709" v="5275" actId="14826"/>
          <ac:picMkLst>
            <pc:docMk/>
            <pc:sldMk cId="4223005196" sldId="556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8125C3A2-C2CE-4BA0-8D00-FC63BCCB4FF8}"/>
    <pc:docChg chg="undo custSel addSld delSld modSld sldOrd">
      <pc:chgData name="Siniša Vuksan" userId="3af124f9-b8e7-46e3-9422-21ae1d17ac0b" providerId="ADAL" clId="{8125C3A2-C2CE-4BA0-8D00-FC63BCCB4FF8}" dt="2021-11-05T15:11:09.594" v="2686" actId="20577"/>
      <pc:docMkLst>
        <pc:docMk/>
      </pc:docMkLst>
      <pc:sldChg chg="modSp">
        <pc:chgData name="Siniša Vuksan" userId="3af124f9-b8e7-46e3-9422-21ae1d17ac0b" providerId="ADAL" clId="{8125C3A2-C2CE-4BA0-8D00-FC63BCCB4FF8}" dt="2021-11-05T13:56:37.503" v="17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8125C3A2-C2CE-4BA0-8D00-FC63BCCB4FF8}" dt="2021-11-05T13:56:37.503" v="17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ord delAnim modAnim">
        <pc:chgData name="Siniša Vuksan" userId="3af124f9-b8e7-46e3-9422-21ae1d17ac0b" providerId="ADAL" clId="{8125C3A2-C2CE-4BA0-8D00-FC63BCCB4FF8}" dt="2021-11-05T14:04:45.908" v="347"/>
        <pc:sldMkLst>
          <pc:docMk/>
          <pc:sldMk cId="1064640698" sldId="523"/>
        </pc:sldMkLst>
        <pc:spChg chg="mod">
          <ac:chgData name="Siniša Vuksan" userId="3af124f9-b8e7-46e3-9422-21ae1d17ac0b" providerId="ADAL" clId="{8125C3A2-C2CE-4BA0-8D00-FC63BCCB4FF8}" dt="2021-11-05T14:04:39.730" v="345" actId="1076"/>
          <ac:spMkLst>
            <pc:docMk/>
            <pc:sldMk cId="1064640698" sldId="523"/>
            <ac:spMk id="6" creationId="{010AB125-9086-4261-98B4-FC5A0801347C}"/>
          </ac:spMkLst>
        </pc:spChg>
        <pc:spChg chg="mod">
          <ac:chgData name="Siniša Vuksan" userId="3af124f9-b8e7-46e3-9422-21ae1d17ac0b" providerId="ADAL" clId="{8125C3A2-C2CE-4BA0-8D00-FC63BCCB4FF8}" dt="2021-11-05T14:02:52.174" v="315" actId="20577"/>
          <ac:spMkLst>
            <pc:docMk/>
            <pc:sldMk cId="1064640698" sldId="523"/>
            <ac:spMk id="7" creationId="{0256D9EB-C20B-45FA-9F3D-124012366C9E}"/>
          </ac:spMkLst>
        </pc:spChg>
        <pc:spChg chg="mod">
          <ac:chgData name="Siniša Vuksan" userId="3af124f9-b8e7-46e3-9422-21ae1d17ac0b" providerId="ADAL" clId="{8125C3A2-C2CE-4BA0-8D00-FC63BCCB4FF8}" dt="2021-11-05T14:01:57.314" v="309" actId="20577"/>
          <ac:spMkLst>
            <pc:docMk/>
            <pc:sldMk cId="1064640698" sldId="523"/>
            <ac:spMk id="10" creationId="{4B2349A6-8903-43C1-9216-2DE1B381E62F}"/>
          </ac:spMkLst>
        </pc:spChg>
        <pc:spChg chg="del">
          <ac:chgData name="Siniša Vuksan" userId="3af124f9-b8e7-46e3-9422-21ae1d17ac0b" providerId="ADAL" clId="{8125C3A2-C2CE-4BA0-8D00-FC63BCCB4FF8}" dt="2021-11-05T13:59:39.330" v="22" actId="478"/>
          <ac:spMkLst>
            <pc:docMk/>
            <pc:sldMk cId="1064640698" sldId="523"/>
            <ac:spMk id="14" creationId="{15BE2353-CAD7-4CD3-850A-81D98B25BD72}"/>
          </ac:spMkLst>
        </pc:spChg>
        <pc:spChg chg="del">
          <ac:chgData name="Siniša Vuksan" userId="3af124f9-b8e7-46e3-9422-21ae1d17ac0b" providerId="ADAL" clId="{8125C3A2-C2CE-4BA0-8D00-FC63BCCB4FF8}" dt="2021-11-05T13:59:39.330" v="22" actId="478"/>
          <ac:spMkLst>
            <pc:docMk/>
            <pc:sldMk cId="1064640698" sldId="523"/>
            <ac:spMk id="15" creationId="{67B24D31-CBA2-4DA4-B2B4-FD0265908603}"/>
          </ac:spMkLst>
        </pc:spChg>
        <pc:spChg chg="del">
          <ac:chgData name="Siniša Vuksan" userId="3af124f9-b8e7-46e3-9422-21ae1d17ac0b" providerId="ADAL" clId="{8125C3A2-C2CE-4BA0-8D00-FC63BCCB4FF8}" dt="2021-11-05T13:59:39.330" v="22" actId="478"/>
          <ac:spMkLst>
            <pc:docMk/>
            <pc:sldMk cId="1064640698" sldId="523"/>
            <ac:spMk id="16" creationId="{5DF17B59-A5D3-4C41-B077-7702B6DC84FF}"/>
          </ac:spMkLst>
        </pc:spChg>
        <pc:spChg chg="del">
          <ac:chgData name="Siniša Vuksan" userId="3af124f9-b8e7-46e3-9422-21ae1d17ac0b" providerId="ADAL" clId="{8125C3A2-C2CE-4BA0-8D00-FC63BCCB4FF8}" dt="2021-11-05T13:59:39.330" v="22" actId="478"/>
          <ac:spMkLst>
            <pc:docMk/>
            <pc:sldMk cId="1064640698" sldId="523"/>
            <ac:spMk id="17" creationId="{66174E4D-D177-4A36-8F51-1AF66C65FD60}"/>
          </ac:spMkLst>
        </pc:spChg>
        <pc:spChg chg="del">
          <ac:chgData name="Siniša Vuksan" userId="3af124f9-b8e7-46e3-9422-21ae1d17ac0b" providerId="ADAL" clId="{8125C3A2-C2CE-4BA0-8D00-FC63BCCB4FF8}" dt="2021-11-05T13:59:39.330" v="22" actId="478"/>
          <ac:spMkLst>
            <pc:docMk/>
            <pc:sldMk cId="1064640698" sldId="523"/>
            <ac:spMk id="18" creationId="{605FD98E-EA0C-41D7-8318-25ADEA1A0C4F}"/>
          </ac:spMkLst>
        </pc:spChg>
        <pc:spChg chg="del">
          <ac:chgData name="Siniša Vuksan" userId="3af124f9-b8e7-46e3-9422-21ae1d17ac0b" providerId="ADAL" clId="{8125C3A2-C2CE-4BA0-8D00-FC63BCCB4FF8}" dt="2021-11-05T13:59:39.330" v="22" actId="478"/>
          <ac:spMkLst>
            <pc:docMk/>
            <pc:sldMk cId="1064640698" sldId="523"/>
            <ac:spMk id="19" creationId="{7A9C1992-26E3-420C-B446-06EBF1ED0AD4}"/>
          </ac:spMkLst>
        </pc:spChg>
        <pc:picChg chg="mod">
          <ac:chgData name="Siniša Vuksan" userId="3af124f9-b8e7-46e3-9422-21ae1d17ac0b" providerId="ADAL" clId="{8125C3A2-C2CE-4BA0-8D00-FC63BCCB4FF8}" dt="2021-11-05T14:04:41.230" v="346" actId="1076"/>
          <ac:picMkLst>
            <pc:docMk/>
            <pc:sldMk cId="1064640698" sldId="523"/>
            <ac:picMk id="2" creationId="{79AB126F-5218-4223-8FB3-6BD5D18FF2B3}"/>
          </ac:picMkLst>
        </pc:picChg>
        <pc:picChg chg="mod">
          <ac:chgData name="Siniša Vuksan" userId="3af124f9-b8e7-46e3-9422-21ae1d17ac0b" providerId="ADAL" clId="{8125C3A2-C2CE-4BA0-8D00-FC63BCCB4FF8}" dt="2021-11-05T14:02:34.348" v="312" actId="14826"/>
          <ac:picMkLst>
            <pc:docMk/>
            <pc:sldMk cId="1064640698" sldId="523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8125C3A2-C2CE-4BA0-8D00-FC63BCCB4FF8}" dt="2021-11-05T14:58:21.263" v="2663" actId="2696"/>
        <pc:sldMkLst>
          <pc:docMk/>
          <pc:sldMk cId="3287742744" sldId="527"/>
        </pc:sldMkLst>
      </pc:sldChg>
      <pc:sldChg chg="del">
        <pc:chgData name="Siniša Vuksan" userId="3af124f9-b8e7-46e3-9422-21ae1d17ac0b" providerId="ADAL" clId="{8125C3A2-C2CE-4BA0-8D00-FC63BCCB4FF8}" dt="2021-11-05T14:58:21.460" v="2664" actId="2696"/>
        <pc:sldMkLst>
          <pc:docMk/>
          <pc:sldMk cId="1600052337" sldId="541"/>
        </pc:sldMkLst>
      </pc:sldChg>
      <pc:sldChg chg="del">
        <pc:chgData name="Siniša Vuksan" userId="3af124f9-b8e7-46e3-9422-21ae1d17ac0b" providerId="ADAL" clId="{8125C3A2-C2CE-4BA0-8D00-FC63BCCB4FF8}" dt="2021-11-05T14:58:21.942" v="2665" actId="2696"/>
        <pc:sldMkLst>
          <pc:docMk/>
          <pc:sldMk cId="3533888143" sldId="542"/>
        </pc:sldMkLst>
      </pc:sldChg>
      <pc:sldChg chg="modSp ord modAnim">
        <pc:chgData name="Siniša Vuksan" userId="3af124f9-b8e7-46e3-9422-21ae1d17ac0b" providerId="ADAL" clId="{8125C3A2-C2CE-4BA0-8D00-FC63BCCB4FF8}" dt="2021-11-05T14:58:18.086" v="2661" actId="20577"/>
        <pc:sldMkLst>
          <pc:docMk/>
          <pc:sldMk cId="305181949" sldId="543"/>
        </pc:sldMkLst>
        <pc:spChg chg="mod">
          <ac:chgData name="Siniša Vuksan" userId="3af124f9-b8e7-46e3-9422-21ae1d17ac0b" providerId="ADAL" clId="{8125C3A2-C2CE-4BA0-8D00-FC63BCCB4FF8}" dt="2021-11-05T14:58:18.086" v="2661" actId="20577"/>
          <ac:spMkLst>
            <pc:docMk/>
            <pc:sldMk cId="305181949" sldId="543"/>
            <ac:spMk id="18" creationId="{8619A0A9-4971-4637-BA0B-39A4F5D24D27}"/>
          </ac:spMkLst>
        </pc:spChg>
      </pc:sldChg>
      <pc:sldChg chg="del">
        <pc:chgData name="Siniša Vuksan" userId="3af124f9-b8e7-46e3-9422-21ae1d17ac0b" providerId="ADAL" clId="{8125C3A2-C2CE-4BA0-8D00-FC63BCCB4FF8}" dt="2021-11-05T14:58:22.167" v="2666" actId="2696"/>
        <pc:sldMkLst>
          <pc:docMk/>
          <pc:sldMk cId="1832902511" sldId="544"/>
        </pc:sldMkLst>
      </pc:sldChg>
      <pc:sldChg chg="del">
        <pc:chgData name="Siniša Vuksan" userId="3af124f9-b8e7-46e3-9422-21ae1d17ac0b" providerId="ADAL" clId="{8125C3A2-C2CE-4BA0-8D00-FC63BCCB4FF8}" dt="2021-11-05T14:58:22.627" v="2667" actId="2696"/>
        <pc:sldMkLst>
          <pc:docMk/>
          <pc:sldMk cId="3169227834" sldId="545"/>
        </pc:sldMkLst>
      </pc:sldChg>
      <pc:sldChg chg="del">
        <pc:chgData name="Siniša Vuksan" userId="3af124f9-b8e7-46e3-9422-21ae1d17ac0b" providerId="ADAL" clId="{8125C3A2-C2CE-4BA0-8D00-FC63BCCB4FF8}" dt="2021-11-05T14:58:23.031" v="2668" actId="2696"/>
        <pc:sldMkLst>
          <pc:docMk/>
          <pc:sldMk cId="2214849720" sldId="546"/>
        </pc:sldMkLst>
      </pc:sldChg>
      <pc:sldChg chg="del">
        <pc:chgData name="Siniša Vuksan" userId="3af124f9-b8e7-46e3-9422-21ae1d17ac0b" providerId="ADAL" clId="{8125C3A2-C2CE-4BA0-8D00-FC63BCCB4FF8}" dt="2021-11-05T14:58:23.402" v="2669" actId="2696"/>
        <pc:sldMkLst>
          <pc:docMk/>
          <pc:sldMk cId="2172523200" sldId="547"/>
        </pc:sldMkLst>
      </pc:sldChg>
      <pc:sldChg chg="del">
        <pc:chgData name="Siniša Vuksan" userId="3af124f9-b8e7-46e3-9422-21ae1d17ac0b" providerId="ADAL" clId="{8125C3A2-C2CE-4BA0-8D00-FC63BCCB4FF8}" dt="2021-11-05T14:58:23.749" v="2670" actId="2696"/>
        <pc:sldMkLst>
          <pc:docMk/>
          <pc:sldMk cId="2016418574" sldId="548"/>
        </pc:sldMkLst>
      </pc:sldChg>
      <pc:sldChg chg="del">
        <pc:chgData name="Siniša Vuksan" userId="3af124f9-b8e7-46e3-9422-21ae1d17ac0b" providerId="ADAL" clId="{8125C3A2-C2CE-4BA0-8D00-FC63BCCB4FF8}" dt="2021-11-05T14:58:24.182" v="2671" actId="2696"/>
        <pc:sldMkLst>
          <pc:docMk/>
          <pc:sldMk cId="1879800667" sldId="549"/>
        </pc:sldMkLst>
      </pc:sldChg>
      <pc:sldChg chg="del">
        <pc:chgData name="Siniša Vuksan" userId="3af124f9-b8e7-46e3-9422-21ae1d17ac0b" providerId="ADAL" clId="{8125C3A2-C2CE-4BA0-8D00-FC63BCCB4FF8}" dt="2021-11-05T14:58:24.438" v="2672" actId="2696"/>
        <pc:sldMkLst>
          <pc:docMk/>
          <pc:sldMk cId="1939329166" sldId="550"/>
        </pc:sldMkLst>
      </pc:sldChg>
      <pc:sldChg chg="del">
        <pc:chgData name="Siniša Vuksan" userId="3af124f9-b8e7-46e3-9422-21ae1d17ac0b" providerId="ADAL" clId="{8125C3A2-C2CE-4BA0-8D00-FC63BCCB4FF8}" dt="2021-11-05T14:58:24.952" v="2673" actId="2696"/>
        <pc:sldMkLst>
          <pc:docMk/>
          <pc:sldMk cId="3879085144" sldId="551"/>
        </pc:sldMkLst>
      </pc:sldChg>
      <pc:sldChg chg="del">
        <pc:chgData name="Siniša Vuksan" userId="3af124f9-b8e7-46e3-9422-21ae1d17ac0b" providerId="ADAL" clId="{8125C3A2-C2CE-4BA0-8D00-FC63BCCB4FF8}" dt="2021-11-05T14:58:25.211" v="2674" actId="2696"/>
        <pc:sldMkLst>
          <pc:docMk/>
          <pc:sldMk cId="3209031077" sldId="552"/>
        </pc:sldMkLst>
      </pc:sldChg>
      <pc:sldChg chg="del">
        <pc:chgData name="Siniša Vuksan" userId="3af124f9-b8e7-46e3-9422-21ae1d17ac0b" providerId="ADAL" clId="{8125C3A2-C2CE-4BA0-8D00-FC63BCCB4FF8}" dt="2021-11-05T14:58:25.712" v="2675" actId="2696"/>
        <pc:sldMkLst>
          <pc:docMk/>
          <pc:sldMk cId="3431214241" sldId="553"/>
        </pc:sldMkLst>
      </pc:sldChg>
      <pc:sldChg chg="del">
        <pc:chgData name="Siniša Vuksan" userId="3af124f9-b8e7-46e3-9422-21ae1d17ac0b" providerId="ADAL" clId="{8125C3A2-C2CE-4BA0-8D00-FC63BCCB4FF8}" dt="2021-11-05T14:58:26.290" v="2676" actId="2696"/>
        <pc:sldMkLst>
          <pc:docMk/>
          <pc:sldMk cId="4169255233" sldId="554"/>
        </pc:sldMkLst>
      </pc:sldChg>
      <pc:sldChg chg="del">
        <pc:chgData name="Siniša Vuksan" userId="3af124f9-b8e7-46e3-9422-21ae1d17ac0b" providerId="ADAL" clId="{8125C3A2-C2CE-4BA0-8D00-FC63BCCB4FF8}" dt="2021-11-05T14:58:26.544" v="2677" actId="2696"/>
        <pc:sldMkLst>
          <pc:docMk/>
          <pc:sldMk cId="2977280492" sldId="555"/>
        </pc:sldMkLst>
      </pc:sldChg>
      <pc:sldChg chg="del">
        <pc:chgData name="Siniša Vuksan" userId="3af124f9-b8e7-46e3-9422-21ae1d17ac0b" providerId="ADAL" clId="{8125C3A2-C2CE-4BA0-8D00-FC63BCCB4FF8}" dt="2021-11-05T14:58:27.048" v="2678" actId="2696"/>
        <pc:sldMkLst>
          <pc:docMk/>
          <pc:sldMk cId="4223005196" sldId="556"/>
        </pc:sldMkLst>
      </pc:sldChg>
      <pc:sldChg chg="delSp new add del">
        <pc:chgData name="Siniša Vuksan" userId="3af124f9-b8e7-46e3-9422-21ae1d17ac0b" providerId="ADAL" clId="{8125C3A2-C2CE-4BA0-8D00-FC63BCCB4FF8}" dt="2021-11-05T14:58:20.838" v="2662" actId="2696"/>
        <pc:sldMkLst>
          <pc:docMk/>
          <pc:sldMk cId="2718533789" sldId="557"/>
        </pc:sldMkLst>
        <pc:spChg chg="del">
          <ac:chgData name="Siniša Vuksan" userId="3af124f9-b8e7-46e3-9422-21ae1d17ac0b" providerId="ADAL" clId="{8125C3A2-C2CE-4BA0-8D00-FC63BCCB4FF8}" dt="2021-11-05T13:56:45.069" v="20" actId="478"/>
          <ac:spMkLst>
            <pc:docMk/>
            <pc:sldMk cId="2718533789" sldId="557"/>
            <ac:spMk id="2" creationId="{B0D4FD24-6032-416B-A468-DC5A627A4DD5}"/>
          </ac:spMkLst>
        </pc:spChg>
        <pc:spChg chg="del">
          <ac:chgData name="Siniša Vuksan" userId="3af124f9-b8e7-46e3-9422-21ae1d17ac0b" providerId="ADAL" clId="{8125C3A2-C2CE-4BA0-8D00-FC63BCCB4FF8}" dt="2021-11-05T13:56:45.069" v="20" actId="478"/>
          <ac:spMkLst>
            <pc:docMk/>
            <pc:sldMk cId="2718533789" sldId="557"/>
            <ac:spMk id="3" creationId="{77A149FE-6684-40A9-BCF0-9CF897E120D3}"/>
          </ac:spMkLst>
        </pc:spChg>
      </pc:sldChg>
      <pc:sldChg chg="delSp modSp add ord delAnim modAnim">
        <pc:chgData name="Siniša Vuksan" userId="3af124f9-b8e7-46e3-9422-21ae1d17ac0b" providerId="ADAL" clId="{8125C3A2-C2CE-4BA0-8D00-FC63BCCB4FF8}" dt="2021-11-05T14:09:00.507" v="568"/>
        <pc:sldMkLst>
          <pc:docMk/>
          <pc:sldMk cId="1384979053" sldId="558"/>
        </pc:sldMkLst>
        <pc:spChg chg="del mod">
          <ac:chgData name="Siniša Vuksan" userId="3af124f9-b8e7-46e3-9422-21ae1d17ac0b" providerId="ADAL" clId="{8125C3A2-C2CE-4BA0-8D00-FC63BCCB4FF8}" dt="2021-11-05T14:05:21.038" v="351" actId="478"/>
          <ac:spMkLst>
            <pc:docMk/>
            <pc:sldMk cId="1384979053" sldId="558"/>
            <ac:spMk id="6" creationId="{010AB125-9086-4261-98B4-FC5A0801347C}"/>
          </ac:spMkLst>
        </pc:spChg>
        <pc:spChg chg="del">
          <ac:chgData name="Siniša Vuksan" userId="3af124f9-b8e7-46e3-9422-21ae1d17ac0b" providerId="ADAL" clId="{8125C3A2-C2CE-4BA0-8D00-FC63BCCB4FF8}" dt="2021-11-05T14:05:15.207" v="349" actId="478"/>
          <ac:spMkLst>
            <pc:docMk/>
            <pc:sldMk cId="1384979053" sldId="558"/>
            <ac:spMk id="7" creationId="{BD27CF50-1D5A-4213-9C4D-0ED4E94F5CE1}"/>
          </ac:spMkLst>
        </pc:spChg>
        <pc:spChg chg="mod">
          <ac:chgData name="Siniša Vuksan" userId="3af124f9-b8e7-46e3-9422-21ae1d17ac0b" providerId="ADAL" clId="{8125C3A2-C2CE-4BA0-8D00-FC63BCCB4FF8}" dt="2021-11-05T14:05:53.594" v="380" actId="1076"/>
          <ac:spMkLst>
            <pc:docMk/>
            <pc:sldMk cId="1384979053" sldId="558"/>
            <ac:spMk id="8" creationId="{E5B086D5-D896-42FC-B953-4B6E07D81E10}"/>
          </ac:spMkLst>
        </pc:spChg>
        <pc:spChg chg="mod">
          <ac:chgData name="Siniša Vuksan" userId="3af124f9-b8e7-46e3-9422-21ae1d17ac0b" providerId="ADAL" clId="{8125C3A2-C2CE-4BA0-8D00-FC63BCCB4FF8}" dt="2021-11-05T14:06:52.511" v="424" actId="20577"/>
          <ac:spMkLst>
            <pc:docMk/>
            <pc:sldMk cId="1384979053" sldId="558"/>
            <ac:spMk id="9" creationId="{A85EEE40-F9CD-4FAA-BD7A-1BBED872CD8F}"/>
          </ac:spMkLst>
        </pc:spChg>
        <pc:spChg chg="mod">
          <ac:chgData name="Siniša Vuksan" userId="3af124f9-b8e7-46e3-9422-21ae1d17ac0b" providerId="ADAL" clId="{8125C3A2-C2CE-4BA0-8D00-FC63BCCB4FF8}" dt="2021-11-05T14:08:45.223" v="567" actId="20577"/>
          <ac:spMkLst>
            <pc:docMk/>
            <pc:sldMk cId="1384979053" sldId="558"/>
            <ac:spMk id="10" creationId="{67395815-9C46-4725-864E-DBE8943D2113}"/>
          </ac:spMkLst>
        </pc:spChg>
        <pc:picChg chg="del">
          <ac:chgData name="Siniša Vuksan" userId="3af124f9-b8e7-46e3-9422-21ae1d17ac0b" providerId="ADAL" clId="{8125C3A2-C2CE-4BA0-8D00-FC63BCCB4FF8}" dt="2021-11-05T14:05:21.819" v="352" actId="478"/>
          <ac:picMkLst>
            <pc:docMk/>
            <pc:sldMk cId="1384979053" sldId="558"/>
            <ac:picMk id="2" creationId="{B69E1C10-ACFD-49C4-B019-6B92ED78F85E}"/>
          </ac:picMkLst>
        </pc:picChg>
        <pc:picChg chg="mod">
          <ac:chgData name="Siniša Vuksan" userId="3af124f9-b8e7-46e3-9422-21ae1d17ac0b" providerId="ADAL" clId="{8125C3A2-C2CE-4BA0-8D00-FC63BCCB4FF8}" dt="2021-11-05T14:05:41.904" v="354" actId="14826"/>
          <ac:picMkLst>
            <pc:docMk/>
            <pc:sldMk cId="1384979053" sldId="55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8125C3A2-C2CE-4BA0-8D00-FC63BCCB4FF8}" dt="2021-11-05T14:15:11.080" v="712"/>
        <pc:sldMkLst>
          <pc:docMk/>
          <pc:sldMk cId="3849139732" sldId="559"/>
        </pc:sldMkLst>
        <pc:spChg chg="mod">
          <ac:chgData name="Siniša Vuksan" userId="3af124f9-b8e7-46e3-9422-21ae1d17ac0b" providerId="ADAL" clId="{8125C3A2-C2CE-4BA0-8D00-FC63BCCB4FF8}" dt="2021-11-05T14:11:39.760" v="672" actId="14100"/>
          <ac:spMkLst>
            <pc:docMk/>
            <pc:sldMk cId="3849139732" sldId="559"/>
            <ac:spMk id="6" creationId="{010AB125-9086-4261-98B4-FC5A0801347C}"/>
          </ac:spMkLst>
        </pc:spChg>
        <pc:spChg chg="del">
          <ac:chgData name="Siniša Vuksan" userId="3af124f9-b8e7-46e3-9422-21ae1d17ac0b" providerId="ADAL" clId="{8125C3A2-C2CE-4BA0-8D00-FC63BCCB4FF8}" dt="2021-11-05T14:09:52.780" v="572" actId="478"/>
          <ac:spMkLst>
            <pc:docMk/>
            <pc:sldMk cId="3849139732" sldId="559"/>
            <ac:spMk id="9" creationId="{42C3404B-5EFD-4849-BAD3-71AEB3210C73}"/>
          </ac:spMkLst>
        </pc:spChg>
        <pc:spChg chg="add mod">
          <ac:chgData name="Siniša Vuksan" userId="3af124f9-b8e7-46e3-9422-21ae1d17ac0b" providerId="ADAL" clId="{8125C3A2-C2CE-4BA0-8D00-FC63BCCB4FF8}" dt="2021-11-05T14:12:49.274" v="695" actId="20577"/>
          <ac:spMkLst>
            <pc:docMk/>
            <pc:sldMk cId="3849139732" sldId="559"/>
            <ac:spMk id="10" creationId="{97436AA1-D06D-4AC1-9B2C-5243332A3B40}"/>
          </ac:spMkLst>
        </pc:spChg>
        <pc:spChg chg="del">
          <ac:chgData name="Siniša Vuksan" userId="3af124f9-b8e7-46e3-9422-21ae1d17ac0b" providerId="ADAL" clId="{8125C3A2-C2CE-4BA0-8D00-FC63BCCB4FF8}" dt="2021-11-05T14:09:52.780" v="572" actId="478"/>
          <ac:spMkLst>
            <pc:docMk/>
            <pc:sldMk cId="3849139732" sldId="559"/>
            <ac:spMk id="11" creationId="{0B2C1BB1-F9FD-426E-94A7-F9AA839281CE}"/>
          </ac:spMkLst>
        </pc:spChg>
        <pc:spChg chg="del">
          <ac:chgData name="Siniša Vuksan" userId="3af124f9-b8e7-46e3-9422-21ae1d17ac0b" providerId="ADAL" clId="{8125C3A2-C2CE-4BA0-8D00-FC63BCCB4FF8}" dt="2021-11-05T14:09:52.780" v="572" actId="478"/>
          <ac:spMkLst>
            <pc:docMk/>
            <pc:sldMk cId="3849139732" sldId="559"/>
            <ac:spMk id="12" creationId="{B501E4A1-2867-434A-BEA0-A075B5E6A046}"/>
          </ac:spMkLst>
        </pc:spChg>
        <pc:spChg chg="del">
          <ac:chgData name="Siniša Vuksan" userId="3af124f9-b8e7-46e3-9422-21ae1d17ac0b" providerId="ADAL" clId="{8125C3A2-C2CE-4BA0-8D00-FC63BCCB4FF8}" dt="2021-11-05T14:09:52.780" v="572" actId="478"/>
          <ac:spMkLst>
            <pc:docMk/>
            <pc:sldMk cId="3849139732" sldId="559"/>
            <ac:spMk id="13" creationId="{EADC8776-3131-4CB8-A227-68CAD5BB67D6}"/>
          </ac:spMkLst>
        </pc:spChg>
        <pc:spChg chg="add mod">
          <ac:chgData name="Siniša Vuksan" userId="3af124f9-b8e7-46e3-9422-21ae1d17ac0b" providerId="ADAL" clId="{8125C3A2-C2CE-4BA0-8D00-FC63BCCB4FF8}" dt="2021-11-05T14:12:08.518" v="681" actId="1035"/>
          <ac:spMkLst>
            <pc:docMk/>
            <pc:sldMk cId="3849139732" sldId="559"/>
            <ac:spMk id="14" creationId="{56C41776-0EB3-4AC4-B50D-BC28512097DA}"/>
          </ac:spMkLst>
        </pc:spChg>
        <pc:spChg chg="add mod">
          <ac:chgData name="Siniša Vuksan" userId="3af124f9-b8e7-46e3-9422-21ae1d17ac0b" providerId="ADAL" clId="{8125C3A2-C2CE-4BA0-8D00-FC63BCCB4FF8}" dt="2021-11-05T14:12:52.267" v="696" actId="20577"/>
          <ac:spMkLst>
            <pc:docMk/>
            <pc:sldMk cId="3849139732" sldId="559"/>
            <ac:spMk id="15" creationId="{3634897F-2A10-4829-94B2-64B4FDC3B5AE}"/>
          </ac:spMkLst>
        </pc:spChg>
        <pc:spChg chg="add mod">
          <ac:chgData name="Siniša Vuksan" userId="3af124f9-b8e7-46e3-9422-21ae1d17ac0b" providerId="ADAL" clId="{8125C3A2-C2CE-4BA0-8D00-FC63BCCB4FF8}" dt="2021-11-05T14:14:55.257" v="703" actId="1076"/>
          <ac:spMkLst>
            <pc:docMk/>
            <pc:sldMk cId="3849139732" sldId="559"/>
            <ac:spMk id="16" creationId="{AF97A0C7-09F0-4BDA-8AC2-E3D40319D3EC}"/>
          </ac:spMkLst>
        </pc:spChg>
        <pc:spChg chg="add mod">
          <ac:chgData name="Siniša Vuksan" userId="3af124f9-b8e7-46e3-9422-21ae1d17ac0b" providerId="ADAL" clId="{8125C3A2-C2CE-4BA0-8D00-FC63BCCB4FF8}" dt="2021-11-05T14:15:05.923" v="711" actId="20577"/>
          <ac:spMkLst>
            <pc:docMk/>
            <pc:sldMk cId="3849139732" sldId="559"/>
            <ac:spMk id="17" creationId="{BA4D1817-A349-4F8F-9BB0-8A67CB741BD0}"/>
          </ac:spMkLst>
        </pc:spChg>
        <pc:picChg chg="mod">
          <ac:chgData name="Siniša Vuksan" userId="3af124f9-b8e7-46e3-9422-21ae1d17ac0b" providerId="ADAL" clId="{8125C3A2-C2CE-4BA0-8D00-FC63BCCB4FF8}" dt="2021-11-05T14:14:50.866" v="702" actId="1076"/>
          <ac:picMkLst>
            <pc:docMk/>
            <pc:sldMk cId="3849139732" sldId="559"/>
            <ac:picMk id="2" creationId="{B69E1C10-ACFD-49C4-B019-6B92ED78F85E}"/>
          </ac:picMkLst>
        </pc:picChg>
        <pc:picChg chg="mod">
          <ac:chgData name="Siniša Vuksan" userId="3af124f9-b8e7-46e3-9422-21ae1d17ac0b" providerId="ADAL" clId="{8125C3A2-C2CE-4BA0-8D00-FC63BCCB4FF8}" dt="2021-11-05T14:09:46.887" v="570" actId="14826"/>
          <ac:picMkLst>
            <pc:docMk/>
            <pc:sldMk cId="3849139732" sldId="559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8125C3A2-C2CE-4BA0-8D00-FC63BCCB4FF8}" dt="2021-11-05T14:24:03.725" v="883"/>
        <pc:sldMkLst>
          <pc:docMk/>
          <pc:sldMk cId="3734597988" sldId="560"/>
        </pc:sldMkLst>
        <pc:spChg chg="mod">
          <ac:chgData name="Siniša Vuksan" userId="3af124f9-b8e7-46e3-9422-21ae1d17ac0b" providerId="ADAL" clId="{8125C3A2-C2CE-4BA0-8D00-FC63BCCB4FF8}" dt="2021-11-05T14:22:59.469" v="881" actId="20577"/>
          <ac:spMkLst>
            <pc:docMk/>
            <pc:sldMk cId="3734597988" sldId="560"/>
            <ac:spMk id="6" creationId="{010AB125-9086-4261-98B4-FC5A0801347C}"/>
          </ac:spMkLst>
        </pc:spChg>
        <pc:spChg chg="mod">
          <ac:chgData name="Siniša Vuksan" userId="3af124f9-b8e7-46e3-9422-21ae1d17ac0b" providerId="ADAL" clId="{8125C3A2-C2CE-4BA0-8D00-FC63BCCB4FF8}" dt="2021-11-05T14:15:55.944" v="714" actId="20577"/>
          <ac:spMkLst>
            <pc:docMk/>
            <pc:sldMk cId="3734597988" sldId="560"/>
            <ac:spMk id="7" creationId="{BD27CF50-1D5A-4213-9C4D-0ED4E94F5CE1}"/>
          </ac:spMkLst>
        </pc:spChg>
        <pc:spChg chg="del">
          <ac:chgData name="Siniša Vuksan" userId="3af124f9-b8e7-46e3-9422-21ae1d17ac0b" providerId="ADAL" clId="{8125C3A2-C2CE-4BA0-8D00-FC63BCCB4FF8}" dt="2021-11-05T14:16:40.153" v="717" actId="478"/>
          <ac:spMkLst>
            <pc:docMk/>
            <pc:sldMk cId="3734597988" sldId="560"/>
            <ac:spMk id="10" creationId="{B46FED81-77F9-4D49-B3B1-A8E694A13192}"/>
          </ac:spMkLst>
        </pc:spChg>
        <pc:picChg chg="mod">
          <ac:chgData name="Siniša Vuksan" userId="3af124f9-b8e7-46e3-9422-21ae1d17ac0b" providerId="ADAL" clId="{8125C3A2-C2CE-4BA0-8D00-FC63BCCB4FF8}" dt="2021-11-05T14:22:47.934" v="871" actId="1038"/>
          <ac:picMkLst>
            <pc:docMk/>
            <pc:sldMk cId="3734597988" sldId="56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8125C3A2-C2CE-4BA0-8D00-FC63BCCB4FF8}" dt="2021-11-05T14:23:05.972" v="882" actId="1076"/>
          <ac:picMkLst>
            <pc:docMk/>
            <pc:sldMk cId="3734597988" sldId="560"/>
            <ac:picMk id="3" creationId="{8C7636A5-A694-4964-BBA0-2EBC61052A7B}"/>
          </ac:picMkLst>
        </pc:picChg>
        <pc:picChg chg="mod">
          <ac:chgData name="Siniša Vuksan" userId="3af124f9-b8e7-46e3-9422-21ae1d17ac0b" providerId="ADAL" clId="{8125C3A2-C2CE-4BA0-8D00-FC63BCCB4FF8}" dt="2021-11-05T14:16:36.543" v="715" actId="14826"/>
          <ac:picMkLst>
            <pc:docMk/>
            <pc:sldMk cId="3734597988" sldId="560"/>
            <ac:picMk id="4" creationId="{1B2619D9-4F98-4A11-8FFE-57C7EB1F529A}"/>
          </ac:picMkLst>
        </pc:picChg>
        <pc:picChg chg="del">
          <ac:chgData name="Siniša Vuksan" userId="3af124f9-b8e7-46e3-9422-21ae1d17ac0b" providerId="ADAL" clId="{8125C3A2-C2CE-4BA0-8D00-FC63BCCB4FF8}" dt="2021-11-05T14:16:38.559" v="716" actId="478"/>
          <ac:picMkLst>
            <pc:docMk/>
            <pc:sldMk cId="3734597988" sldId="560"/>
            <ac:picMk id="8" creationId="{4D2241EB-0554-45F3-8B87-8F2F545B7E83}"/>
          </ac:picMkLst>
        </pc:picChg>
        <pc:picChg chg="add mod">
          <ac:chgData name="Siniša Vuksan" userId="3af124f9-b8e7-46e3-9422-21ae1d17ac0b" providerId="ADAL" clId="{8125C3A2-C2CE-4BA0-8D00-FC63BCCB4FF8}" dt="2021-11-05T14:22:47.934" v="871" actId="1038"/>
          <ac:picMkLst>
            <pc:docMk/>
            <pc:sldMk cId="3734597988" sldId="560"/>
            <ac:picMk id="9" creationId="{0B76C32B-A7A1-483D-B66B-7E97B5A1A05B}"/>
          </ac:picMkLst>
        </pc:picChg>
        <pc:picChg chg="add mod">
          <ac:chgData name="Siniša Vuksan" userId="3af124f9-b8e7-46e3-9422-21ae1d17ac0b" providerId="ADAL" clId="{8125C3A2-C2CE-4BA0-8D00-FC63BCCB4FF8}" dt="2021-11-05T14:22:47.934" v="871" actId="1038"/>
          <ac:picMkLst>
            <pc:docMk/>
            <pc:sldMk cId="3734597988" sldId="560"/>
            <ac:picMk id="11" creationId="{A1EC16B5-3DF2-4CAF-8879-35A0203767F4}"/>
          </ac:picMkLst>
        </pc:picChg>
        <pc:picChg chg="add mod">
          <ac:chgData name="Siniša Vuksan" userId="3af124f9-b8e7-46e3-9422-21ae1d17ac0b" providerId="ADAL" clId="{8125C3A2-C2CE-4BA0-8D00-FC63BCCB4FF8}" dt="2021-11-05T14:22:47.934" v="871" actId="1038"/>
          <ac:picMkLst>
            <pc:docMk/>
            <pc:sldMk cId="3734597988" sldId="560"/>
            <ac:picMk id="12" creationId="{3285291B-D37F-4011-9206-75E8C1698605}"/>
          </ac:picMkLst>
        </pc:picChg>
        <pc:picChg chg="add mod">
          <ac:chgData name="Siniša Vuksan" userId="3af124f9-b8e7-46e3-9422-21ae1d17ac0b" providerId="ADAL" clId="{8125C3A2-C2CE-4BA0-8D00-FC63BCCB4FF8}" dt="2021-11-05T14:22:47.934" v="871" actId="1038"/>
          <ac:picMkLst>
            <pc:docMk/>
            <pc:sldMk cId="3734597988" sldId="560"/>
            <ac:picMk id="13" creationId="{8210D443-2AC6-4A5E-9AC5-83AD0A2544BA}"/>
          </ac:picMkLst>
        </pc:picChg>
        <pc:picChg chg="add mod">
          <ac:chgData name="Siniša Vuksan" userId="3af124f9-b8e7-46e3-9422-21ae1d17ac0b" providerId="ADAL" clId="{8125C3A2-C2CE-4BA0-8D00-FC63BCCB4FF8}" dt="2021-11-05T14:22:47.934" v="871" actId="1038"/>
          <ac:picMkLst>
            <pc:docMk/>
            <pc:sldMk cId="3734597988" sldId="560"/>
            <ac:picMk id="14" creationId="{BDB8AEAB-9D12-4FB7-A3F7-E1E0265CAA70}"/>
          </ac:picMkLst>
        </pc:picChg>
        <pc:picChg chg="add mod">
          <ac:chgData name="Siniša Vuksan" userId="3af124f9-b8e7-46e3-9422-21ae1d17ac0b" providerId="ADAL" clId="{8125C3A2-C2CE-4BA0-8D00-FC63BCCB4FF8}" dt="2021-11-05T14:22:47.934" v="871" actId="1038"/>
          <ac:picMkLst>
            <pc:docMk/>
            <pc:sldMk cId="3734597988" sldId="560"/>
            <ac:picMk id="15" creationId="{D0C16F64-079A-4D7C-BB0C-ECB9139BAEA6}"/>
          </ac:picMkLst>
        </pc:picChg>
      </pc:sldChg>
      <pc:sldChg chg="delSp modSp add ord delAnim modAnim">
        <pc:chgData name="Siniša Vuksan" userId="3af124f9-b8e7-46e3-9422-21ae1d17ac0b" providerId="ADAL" clId="{8125C3A2-C2CE-4BA0-8D00-FC63BCCB4FF8}" dt="2021-11-05T14:28:44.364" v="1298"/>
        <pc:sldMkLst>
          <pc:docMk/>
          <pc:sldMk cId="1622882407" sldId="561"/>
        </pc:sldMkLst>
        <pc:spChg chg="mod">
          <ac:chgData name="Siniša Vuksan" userId="3af124f9-b8e7-46e3-9422-21ae1d17ac0b" providerId="ADAL" clId="{8125C3A2-C2CE-4BA0-8D00-FC63BCCB4FF8}" dt="2021-11-05T14:28:42.341" v="1297" actId="1076"/>
          <ac:spMkLst>
            <pc:docMk/>
            <pc:sldMk cId="1622882407" sldId="561"/>
            <ac:spMk id="6" creationId="{010AB125-9086-4261-98B4-FC5A0801347C}"/>
          </ac:spMkLst>
        </pc:spChg>
        <pc:spChg chg="del">
          <ac:chgData name="Siniša Vuksan" userId="3af124f9-b8e7-46e3-9422-21ae1d17ac0b" providerId="ADAL" clId="{8125C3A2-C2CE-4BA0-8D00-FC63BCCB4FF8}" dt="2021-11-05T14:25:07.916" v="927" actId="478"/>
          <ac:spMkLst>
            <pc:docMk/>
            <pc:sldMk cId="1622882407" sldId="561"/>
            <ac:spMk id="10" creationId="{A95A59CF-7F4D-4CF0-BCF2-DE5AA9B3BD8A}"/>
          </ac:spMkLst>
        </pc:spChg>
        <pc:picChg chg="mod">
          <ac:chgData name="Siniša Vuksan" userId="3af124f9-b8e7-46e3-9422-21ae1d17ac0b" providerId="ADAL" clId="{8125C3A2-C2CE-4BA0-8D00-FC63BCCB4FF8}" dt="2021-11-05T14:28:37.023" v="1296" actId="1076"/>
          <ac:picMkLst>
            <pc:docMk/>
            <pc:sldMk cId="1622882407" sldId="561"/>
            <ac:picMk id="2" creationId="{B69E1C10-ACFD-49C4-B019-6B92ED78F85E}"/>
          </ac:picMkLst>
        </pc:picChg>
        <pc:picChg chg="mod">
          <ac:chgData name="Siniša Vuksan" userId="3af124f9-b8e7-46e3-9422-21ae1d17ac0b" providerId="ADAL" clId="{8125C3A2-C2CE-4BA0-8D00-FC63BCCB4FF8}" dt="2021-11-05T14:24:24.018" v="885" actId="14826"/>
          <ac:picMkLst>
            <pc:docMk/>
            <pc:sldMk cId="1622882407" sldId="561"/>
            <ac:picMk id="4" creationId="{1B2619D9-4F98-4A11-8FFE-57C7EB1F529A}"/>
          </ac:picMkLst>
        </pc:picChg>
      </pc:sldChg>
      <pc:sldChg chg="addSp modSp add modAnim">
        <pc:chgData name="Siniša Vuksan" userId="3af124f9-b8e7-46e3-9422-21ae1d17ac0b" providerId="ADAL" clId="{8125C3A2-C2CE-4BA0-8D00-FC63BCCB4FF8}" dt="2021-11-05T15:11:09.594" v="2686" actId="20577"/>
        <pc:sldMkLst>
          <pc:docMk/>
          <pc:sldMk cId="3545323064" sldId="562"/>
        </pc:sldMkLst>
        <pc:spChg chg="add mod">
          <ac:chgData name="Siniša Vuksan" userId="3af124f9-b8e7-46e3-9422-21ae1d17ac0b" providerId="ADAL" clId="{8125C3A2-C2CE-4BA0-8D00-FC63BCCB4FF8}" dt="2021-11-05T14:32:33.986" v="1547" actId="1076"/>
          <ac:spMkLst>
            <pc:docMk/>
            <pc:sldMk cId="3545323064" sldId="562"/>
            <ac:spMk id="5" creationId="{86554EFF-4F60-46CA-8FA6-635EC5EFA2C0}"/>
          </ac:spMkLst>
        </pc:spChg>
        <pc:spChg chg="mod">
          <ac:chgData name="Siniša Vuksan" userId="3af124f9-b8e7-46e3-9422-21ae1d17ac0b" providerId="ADAL" clId="{8125C3A2-C2CE-4BA0-8D00-FC63BCCB4FF8}" dt="2021-11-05T15:11:09.594" v="2686" actId="20577"/>
          <ac:spMkLst>
            <pc:docMk/>
            <pc:sldMk cId="3545323064" sldId="562"/>
            <ac:spMk id="6" creationId="{010AB125-9086-4261-98B4-FC5A0801347C}"/>
          </ac:spMkLst>
        </pc:spChg>
        <pc:spChg chg="add mod">
          <ac:chgData name="Siniša Vuksan" userId="3af124f9-b8e7-46e3-9422-21ae1d17ac0b" providerId="ADAL" clId="{8125C3A2-C2CE-4BA0-8D00-FC63BCCB4FF8}" dt="2021-11-05T14:34:48.765" v="1743" actId="20577"/>
          <ac:spMkLst>
            <pc:docMk/>
            <pc:sldMk cId="3545323064" sldId="562"/>
            <ac:spMk id="7" creationId="{1C183B1C-1343-4A86-BA9F-D77B475E4B61}"/>
          </ac:spMkLst>
        </pc:spChg>
        <pc:picChg chg="mod">
          <ac:chgData name="Siniša Vuksan" userId="3af124f9-b8e7-46e3-9422-21ae1d17ac0b" providerId="ADAL" clId="{8125C3A2-C2CE-4BA0-8D00-FC63BCCB4FF8}" dt="2021-11-05T14:32:33.986" v="1547" actId="1076"/>
          <ac:picMkLst>
            <pc:docMk/>
            <pc:sldMk cId="3545323064" sldId="562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8125C3A2-C2CE-4BA0-8D00-FC63BCCB4FF8}" dt="2021-11-05T14:52:34.232" v="2220" actId="21"/>
        <pc:sldMkLst>
          <pc:docMk/>
          <pc:sldMk cId="3864641178" sldId="563"/>
        </pc:sldMkLst>
        <pc:spChg chg="mod">
          <ac:chgData name="Siniša Vuksan" userId="3af124f9-b8e7-46e3-9422-21ae1d17ac0b" providerId="ADAL" clId="{8125C3A2-C2CE-4BA0-8D00-FC63BCCB4FF8}" dt="2021-11-05T14:39:22.352" v="1848" actId="1076"/>
          <ac:spMkLst>
            <pc:docMk/>
            <pc:sldMk cId="3864641178" sldId="563"/>
            <ac:spMk id="6" creationId="{010AB125-9086-4261-98B4-FC5A0801347C}"/>
          </ac:spMkLst>
        </pc:spChg>
        <pc:spChg chg="mod">
          <ac:chgData name="Siniša Vuksan" userId="3af124f9-b8e7-46e3-9422-21ae1d17ac0b" providerId="ADAL" clId="{8125C3A2-C2CE-4BA0-8D00-FC63BCCB4FF8}" dt="2021-11-05T14:35:53.454" v="1745" actId="20577"/>
          <ac:spMkLst>
            <pc:docMk/>
            <pc:sldMk cId="3864641178" sldId="563"/>
            <ac:spMk id="7" creationId="{0256D9EB-C20B-45FA-9F3D-124012366C9E}"/>
          </ac:spMkLst>
        </pc:spChg>
        <pc:spChg chg="add mod">
          <ac:chgData name="Siniša Vuksan" userId="3af124f9-b8e7-46e3-9422-21ae1d17ac0b" providerId="ADAL" clId="{8125C3A2-C2CE-4BA0-8D00-FC63BCCB4FF8}" dt="2021-11-05T14:41:45.166" v="1905" actId="1035"/>
          <ac:spMkLst>
            <pc:docMk/>
            <pc:sldMk cId="3864641178" sldId="563"/>
            <ac:spMk id="37" creationId="{F14D6EE5-59AF-4F65-9F48-3CF75AC8F18E}"/>
          </ac:spMkLst>
        </pc:spChg>
        <pc:spChg chg="add mod">
          <ac:chgData name="Siniša Vuksan" userId="3af124f9-b8e7-46e3-9422-21ae1d17ac0b" providerId="ADAL" clId="{8125C3A2-C2CE-4BA0-8D00-FC63BCCB4FF8}" dt="2021-11-05T14:40:26.275" v="1863" actId="1038"/>
          <ac:spMkLst>
            <pc:docMk/>
            <pc:sldMk cId="3864641178" sldId="563"/>
            <ac:spMk id="38" creationId="{87C3038A-CADC-4BCD-830E-EE9A6FAFC981}"/>
          </ac:spMkLst>
        </pc:spChg>
        <pc:spChg chg="add mod">
          <ac:chgData name="Siniša Vuksan" userId="3af124f9-b8e7-46e3-9422-21ae1d17ac0b" providerId="ADAL" clId="{8125C3A2-C2CE-4BA0-8D00-FC63BCCB4FF8}" dt="2021-11-05T14:40:52.995" v="1871" actId="1037"/>
          <ac:spMkLst>
            <pc:docMk/>
            <pc:sldMk cId="3864641178" sldId="563"/>
            <ac:spMk id="39" creationId="{119B9A01-C1E3-4518-9B84-FB672AD63DF3}"/>
          </ac:spMkLst>
        </pc:spChg>
        <pc:spChg chg="add mod">
          <ac:chgData name="Siniša Vuksan" userId="3af124f9-b8e7-46e3-9422-21ae1d17ac0b" providerId="ADAL" clId="{8125C3A2-C2CE-4BA0-8D00-FC63BCCB4FF8}" dt="2021-11-05T14:41:07.695" v="1885" actId="1037"/>
          <ac:spMkLst>
            <pc:docMk/>
            <pc:sldMk cId="3864641178" sldId="563"/>
            <ac:spMk id="40" creationId="{4C88F5DB-01C0-48E3-9BE8-C8E9C42C07AA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41" creationId="{3C03F5F5-9FDA-4329-9243-9061EB68813D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42" creationId="{B6BC8931-FA9F-4A06-AF10-D97AE2A8B141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43" creationId="{FCF7C48C-608F-4FBB-8DE1-76D976A420EB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44" creationId="{87659C5D-D075-4026-BBE0-F5374307C098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45" creationId="{4757C790-340F-4099-A497-4F586B2BA99B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46" creationId="{1853B00B-A1BE-4B25-BCBF-1CBFBFEA1E09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47" creationId="{C647EE97-ADE3-472C-AB5F-37EB11BF475F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48" creationId="{DD641FB3-CE32-47E4-B466-6BA151CD0329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49" creationId="{51F02DEA-660A-46BC-95F6-3762D3FF41C5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0" creationId="{98F22EC1-DC9A-49F7-8F26-76385AFB34FC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1" creationId="{C72D7ACC-BB02-4AAD-B8AF-D0C8855609D5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2" creationId="{5D8387EB-29B8-46AA-A86C-670A110EA01C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3" creationId="{F00446A5-CA73-46C1-8476-51C6ABD70C33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4" creationId="{D2DADAB1-599B-433C-A100-B7DE11B8B0BD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5" creationId="{D1D215FC-52DC-4409-AE77-88E6C2D8DB8E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6" creationId="{746DF7E6-D892-4CD4-B329-76304C50B500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7" creationId="{A27929D2-843B-47BD-A2B3-349E7A96697F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8" creationId="{AF0A77C7-1526-4BBB-8745-B91970340BCC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59" creationId="{844D2748-B60A-48B2-A523-ED350C8FA57B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0" creationId="{80E304CE-81E5-45F0-B42C-9A8F9AB28A99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1" creationId="{D3450285-E198-489F-A8DB-5003FF8103F6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2" creationId="{FC1B18E1-4736-42AA-98DB-DDDEB586AAE1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3" creationId="{E109F049-9ECE-481A-A2B9-A0B0E45E876A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4" creationId="{B208654D-A061-4749-A593-56DD6B462B4A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5" creationId="{6C990389-5D9C-4FCB-AD91-7DBD4165F1E1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6" creationId="{4043B273-F364-475F-8571-479CB8506F67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7" creationId="{58D67D35-E6BC-45B9-8E0A-920CBAFDA715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8" creationId="{05171C7C-7271-4CD1-82AB-B96DEAB1AC15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69" creationId="{BD477E85-1E03-424A-B3A5-5462496852FE}"/>
          </ac:spMkLst>
        </pc:spChg>
        <pc:spChg chg="del">
          <ac:chgData name="Siniša Vuksan" userId="3af124f9-b8e7-46e3-9422-21ae1d17ac0b" providerId="ADAL" clId="{8125C3A2-C2CE-4BA0-8D00-FC63BCCB4FF8}" dt="2021-11-05T14:36:19.052" v="1747" actId="478"/>
          <ac:spMkLst>
            <pc:docMk/>
            <pc:sldMk cId="3864641178" sldId="563"/>
            <ac:spMk id="70" creationId="{11D57653-877B-46EB-B7E6-0EE5736786EC}"/>
          </ac:spMkLst>
        </pc:spChg>
        <pc:spChg chg="add mod">
          <ac:chgData name="Siniša Vuksan" userId="3af124f9-b8e7-46e3-9422-21ae1d17ac0b" providerId="ADAL" clId="{8125C3A2-C2CE-4BA0-8D00-FC63BCCB4FF8}" dt="2021-11-05T14:41:26.345" v="1892" actId="1035"/>
          <ac:spMkLst>
            <pc:docMk/>
            <pc:sldMk cId="3864641178" sldId="563"/>
            <ac:spMk id="71" creationId="{F2AC2153-FBD5-485E-B909-24427D728665}"/>
          </ac:spMkLst>
        </pc:spChg>
        <pc:spChg chg="add mod">
          <ac:chgData name="Siniša Vuksan" userId="3af124f9-b8e7-46e3-9422-21ae1d17ac0b" providerId="ADAL" clId="{8125C3A2-C2CE-4BA0-8D00-FC63BCCB4FF8}" dt="2021-11-05T14:41:48.944" v="1906" actId="1076"/>
          <ac:spMkLst>
            <pc:docMk/>
            <pc:sldMk cId="3864641178" sldId="563"/>
            <ac:spMk id="72" creationId="{B3927CCC-A02E-4E8A-BCCA-4C65B90AA3F4}"/>
          </ac:spMkLst>
        </pc:spChg>
        <pc:spChg chg="add del mod">
          <ac:chgData name="Siniša Vuksan" userId="3af124f9-b8e7-46e3-9422-21ae1d17ac0b" providerId="ADAL" clId="{8125C3A2-C2CE-4BA0-8D00-FC63BCCB4FF8}" dt="2021-11-05T14:52:34.232" v="2220" actId="21"/>
          <ac:spMkLst>
            <pc:docMk/>
            <pc:sldMk cId="3864641178" sldId="563"/>
            <ac:spMk id="73" creationId="{1CFC1652-7A76-4649-9E73-AAD3FD23B7A9}"/>
          </ac:spMkLst>
        </pc:spChg>
        <pc:picChg chg="mod">
          <ac:chgData name="Siniša Vuksan" userId="3af124f9-b8e7-46e3-9422-21ae1d17ac0b" providerId="ADAL" clId="{8125C3A2-C2CE-4BA0-8D00-FC63BCCB4FF8}" dt="2021-11-05T14:39:16.477" v="1847" actId="1076"/>
          <ac:picMkLst>
            <pc:docMk/>
            <pc:sldMk cId="3864641178" sldId="563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8125C3A2-C2CE-4BA0-8D00-FC63BCCB4FF8}" dt="2021-11-05T14:39:13.690" v="1846" actId="1076"/>
          <ac:picMkLst>
            <pc:docMk/>
            <pc:sldMk cId="3864641178" sldId="563"/>
            <ac:picMk id="3" creationId="{4D8C46C0-F817-40CE-A6CA-D885D0755D6B}"/>
          </ac:picMkLst>
        </pc:picChg>
        <pc:picChg chg="mod">
          <ac:chgData name="Siniša Vuksan" userId="3af124f9-b8e7-46e3-9422-21ae1d17ac0b" providerId="ADAL" clId="{8125C3A2-C2CE-4BA0-8D00-FC63BCCB4FF8}" dt="2021-11-05T14:36:14.942" v="1746" actId="14826"/>
          <ac:picMkLst>
            <pc:docMk/>
            <pc:sldMk cId="3864641178" sldId="563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8125C3A2-C2CE-4BA0-8D00-FC63BCCB4FF8}" dt="2021-11-05T14:52:43.102" v="2223"/>
        <pc:sldMkLst>
          <pc:docMk/>
          <pc:sldMk cId="321804540" sldId="564"/>
        </pc:sldMkLst>
        <pc:spChg chg="mod">
          <ac:chgData name="Siniša Vuksan" userId="3af124f9-b8e7-46e3-9422-21ae1d17ac0b" providerId="ADAL" clId="{8125C3A2-C2CE-4BA0-8D00-FC63BCCB4FF8}" dt="2021-11-05T14:45:39.344" v="2122" actId="20577"/>
          <ac:spMkLst>
            <pc:docMk/>
            <pc:sldMk cId="321804540" sldId="564"/>
            <ac:spMk id="5" creationId="{86554EFF-4F60-46CA-8FA6-635EC5EFA2C0}"/>
          </ac:spMkLst>
        </pc:spChg>
        <pc:spChg chg="mod">
          <ac:chgData name="Siniša Vuksan" userId="3af124f9-b8e7-46e3-9422-21ae1d17ac0b" providerId="ADAL" clId="{8125C3A2-C2CE-4BA0-8D00-FC63BCCB4FF8}" dt="2021-11-05T14:43:34.117" v="1991" actId="1076"/>
          <ac:spMkLst>
            <pc:docMk/>
            <pc:sldMk cId="321804540" sldId="564"/>
            <ac:spMk id="6" creationId="{010AB125-9086-4261-98B4-FC5A0801347C}"/>
          </ac:spMkLst>
        </pc:spChg>
        <pc:spChg chg="del">
          <ac:chgData name="Siniša Vuksan" userId="3af124f9-b8e7-46e3-9422-21ae1d17ac0b" providerId="ADAL" clId="{8125C3A2-C2CE-4BA0-8D00-FC63BCCB4FF8}" dt="2021-11-05T14:42:22.165" v="1911" actId="478"/>
          <ac:spMkLst>
            <pc:docMk/>
            <pc:sldMk cId="321804540" sldId="564"/>
            <ac:spMk id="7" creationId="{1C183B1C-1343-4A86-BA9F-D77B475E4B61}"/>
          </ac:spMkLst>
        </pc:spChg>
        <pc:spChg chg="add mod">
          <ac:chgData name="Siniša Vuksan" userId="3af124f9-b8e7-46e3-9422-21ae1d17ac0b" providerId="ADAL" clId="{8125C3A2-C2CE-4BA0-8D00-FC63BCCB4FF8}" dt="2021-11-05T14:45:42.793" v="2128" actId="20577"/>
          <ac:spMkLst>
            <pc:docMk/>
            <pc:sldMk cId="321804540" sldId="564"/>
            <ac:spMk id="8" creationId="{3AAF9632-D0F1-4899-874B-8937C0EAC41C}"/>
          </ac:spMkLst>
        </pc:spChg>
        <pc:spChg chg="add mod">
          <ac:chgData name="Siniša Vuksan" userId="3af124f9-b8e7-46e3-9422-21ae1d17ac0b" providerId="ADAL" clId="{8125C3A2-C2CE-4BA0-8D00-FC63BCCB4FF8}" dt="2021-11-05T14:45:47.184" v="2133" actId="20577"/>
          <ac:spMkLst>
            <pc:docMk/>
            <pc:sldMk cId="321804540" sldId="564"/>
            <ac:spMk id="9" creationId="{4A36A7D0-4758-46D3-9915-1425E72906FA}"/>
          </ac:spMkLst>
        </pc:spChg>
        <pc:spChg chg="add mod">
          <ac:chgData name="Siniša Vuksan" userId="3af124f9-b8e7-46e3-9422-21ae1d17ac0b" providerId="ADAL" clId="{8125C3A2-C2CE-4BA0-8D00-FC63BCCB4FF8}" dt="2021-11-05T14:46:19.334" v="2140" actId="20577"/>
          <ac:spMkLst>
            <pc:docMk/>
            <pc:sldMk cId="321804540" sldId="564"/>
            <ac:spMk id="10" creationId="{2F8DA3CB-7493-41A2-AA1D-73CF223B758E}"/>
          </ac:spMkLst>
        </pc:spChg>
        <pc:spChg chg="add mod">
          <ac:chgData name="Siniša Vuksan" userId="3af124f9-b8e7-46e3-9422-21ae1d17ac0b" providerId="ADAL" clId="{8125C3A2-C2CE-4BA0-8D00-FC63BCCB4FF8}" dt="2021-11-05T14:46:23.551" v="2149" actId="20577"/>
          <ac:spMkLst>
            <pc:docMk/>
            <pc:sldMk cId="321804540" sldId="564"/>
            <ac:spMk id="11" creationId="{7E675735-6C71-4179-8F4F-8E03B634A723}"/>
          </ac:spMkLst>
        </pc:spChg>
        <pc:spChg chg="add mod">
          <ac:chgData name="Siniša Vuksan" userId="3af124f9-b8e7-46e3-9422-21ae1d17ac0b" providerId="ADAL" clId="{8125C3A2-C2CE-4BA0-8D00-FC63BCCB4FF8}" dt="2021-11-05T14:46:49.316" v="2166" actId="20577"/>
          <ac:spMkLst>
            <pc:docMk/>
            <pc:sldMk cId="321804540" sldId="564"/>
            <ac:spMk id="12" creationId="{0DD31F75-3086-42BB-930E-B6257144F8F5}"/>
          </ac:spMkLst>
        </pc:spChg>
        <pc:spChg chg="add del mod">
          <ac:chgData name="Siniša Vuksan" userId="3af124f9-b8e7-46e3-9422-21ae1d17ac0b" providerId="ADAL" clId="{8125C3A2-C2CE-4BA0-8D00-FC63BCCB4FF8}" dt="2021-11-05T14:46:37.267" v="2159" actId="478"/>
          <ac:spMkLst>
            <pc:docMk/>
            <pc:sldMk cId="321804540" sldId="564"/>
            <ac:spMk id="13" creationId="{B4BA55EE-9FC4-488B-A96C-A51CB41B261B}"/>
          </ac:spMkLst>
        </pc:spChg>
        <pc:spChg chg="add mod">
          <ac:chgData name="Siniša Vuksan" userId="3af124f9-b8e7-46e3-9422-21ae1d17ac0b" providerId="ADAL" clId="{8125C3A2-C2CE-4BA0-8D00-FC63BCCB4FF8}" dt="2021-11-05T14:46:44.285" v="2165" actId="20577"/>
          <ac:spMkLst>
            <pc:docMk/>
            <pc:sldMk cId="321804540" sldId="564"/>
            <ac:spMk id="14" creationId="{CAF0052A-CD2E-43E9-80EA-BDFE5A88A302}"/>
          </ac:spMkLst>
        </pc:spChg>
        <pc:spChg chg="add mod">
          <ac:chgData name="Siniša Vuksan" userId="3af124f9-b8e7-46e3-9422-21ae1d17ac0b" providerId="ADAL" clId="{8125C3A2-C2CE-4BA0-8D00-FC63BCCB4FF8}" dt="2021-11-05T14:46:55.895" v="2175" actId="20577"/>
          <ac:spMkLst>
            <pc:docMk/>
            <pc:sldMk cId="321804540" sldId="564"/>
            <ac:spMk id="15" creationId="{54C3180E-0372-4C5F-9126-9A84913DE48C}"/>
          </ac:spMkLst>
        </pc:spChg>
        <pc:spChg chg="add mod">
          <ac:chgData name="Siniša Vuksan" userId="3af124f9-b8e7-46e3-9422-21ae1d17ac0b" providerId="ADAL" clId="{8125C3A2-C2CE-4BA0-8D00-FC63BCCB4FF8}" dt="2021-11-05T14:46:59.642" v="2180" actId="20577"/>
          <ac:spMkLst>
            <pc:docMk/>
            <pc:sldMk cId="321804540" sldId="564"/>
            <ac:spMk id="16" creationId="{4BD2A680-8700-4FE5-840B-16848EB725D7}"/>
          </ac:spMkLst>
        </pc:spChg>
        <pc:spChg chg="add mod">
          <ac:chgData name="Siniša Vuksan" userId="3af124f9-b8e7-46e3-9422-21ae1d17ac0b" providerId="ADAL" clId="{8125C3A2-C2CE-4BA0-8D00-FC63BCCB4FF8}" dt="2021-11-05T14:47:08.077" v="2186" actId="20577"/>
          <ac:spMkLst>
            <pc:docMk/>
            <pc:sldMk cId="321804540" sldId="564"/>
            <ac:spMk id="17" creationId="{1DD23884-C12C-4DC4-A3FF-4B5CDCE70CC7}"/>
          </ac:spMkLst>
        </pc:spChg>
        <pc:spChg chg="add mod">
          <ac:chgData name="Siniša Vuksan" userId="3af124f9-b8e7-46e3-9422-21ae1d17ac0b" providerId="ADAL" clId="{8125C3A2-C2CE-4BA0-8D00-FC63BCCB4FF8}" dt="2021-11-05T14:47:15.486" v="2191" actId="20577"/>
          <ac:spMkLst>
            <pc:docMk/>
            <pc:sldMk cId="321804540" sldId="564"/>
            <ac:spMk id="18" creationId="{B9C859FD-9436-4CCD-B2DE-1AABED529737}"/>
          </ac:spMkLst>
        </pc:spChg>
        <pc:spChg chg="add mod">
          <ac:chgData name="Siniša Vuksan" userId="3af124f9-b8e7-46e3-9422-21ae1d17ac0b" providerId="ADAL" clId="{8125C3A2-C2CE-4BA0-8D00-FC63BCCB4FF8}" dt="2021-11-05T14:47:22.880" v="2195" actId="20577"/>
          <ac:spMkLst>
            <pc:docMk/>
            <pc:sldMk cId="321804540" sldId="564"/>
            <ac:spMk id="19" creationId="{DF9BA239-55B3-49B1-BE52-EB634A5D73D9}"/>
          </ac:spMkLst>
        </pc:spChg>
        <pc:spChg chg="add mod">
          <ac:chgData name="Siniša Vuksan" userId="3af124f9-b8e7-46e3-9422-21ae1d17ac0b" providerId="ADAL" clId="{8125C3A2-C2CE-4BA0-8D00-FC63BCCB4FF8}" dt="2021-11-05T14:47:29.967" v="2200" actId="20577"/>
          <ac:spMkLst>
            <pc:docMk/>
            <pc:sldMk cId="321804540" sldId="564"/>
            <ac:spMk id="20" creationId="{A4B1A6AD-CACD-4EF4-A091-A623489AB294}"/>
          </ac:spMkLst>
        </pc:spChg>
        <pc:spChg chg="add mod">
          <ac:chgData name="Siniša Vuksan" userId="3af124f9-b8e7-46e3-9422-21ae1d17ac0b" providerId="ADAL" clId="{8125C3A2-C2CE-4BA0-8D00-FC63BCCB4FF8}" dt="2021-11-05T14:47:37.241" v="2207" actId="20577"/>
          <ac:spMkLst>
            <pc:docMk/>
            <pc:sldMk cId="321804540" sldId="564"/>
            <ac:spMk id="21" creationId="{BD870897-B7B8-46D2-86AA-0494EA76E0A5}"/>
          </ac:spMkLst>
        </pc:spChg>
        <pc:spChg chg="add mod">
          <ac:chgData name="Siniša Vuksan" userId="3af124f9-b8e7-46e3-9422-21ae1d17ac0b" providerId="ADAL" clId="{8125C3A2-C2CE-4BA0-8D00-FC63BCCB4FF8}" dt="2021-11-05T14:47:43.064" v="2215" actId="20577"/>
          <ac:spMkLst>
            <pc:docMk/>
            <pc:sldMk cId="321804540" sldId="564"/>
            <ac:spMk id="22" creationId="{CA63085A-63A8-444C-AC1D-5D85FB871BFE}"/>
          </ac:spMkLst>
        </pc:spChg>
        <pc:spChg chg="add mod">
          <ac:chgData name="Siniša Vuksan" userId="3af124f9-b8e7-46e3-9422-21ae1d17ac0b" providerId="ADAL" clId="{8125C3A2-C2CE-4BA0-8D00-FC63BCCB4FF8}" dt="2021-11-05T14:52:39.520" v="2222" actId="1076"/>
          <ac:spMkLst>
            <pc:docMk/>
            <pc:sldMk cId="321804540" sldId="564"/>
            <ac:spMk id="23" creationId="{86070BE9-C4BD-41EC-B9A4-4976922D4834}"/>
          </ac:spMkLst>
        </pc:spChg>
        <pc:picChg chg="mod">
          <ac:chgData name="Siniša Vuksan" userId="3af124f9-b8e7-46e3-9422-21ae1d17ac0b" providerId="ADAL" clId="{8125C3A2-C2CE-4BA0-8D00-FC63BCCB4FF8}" dt="2021-11-05T14:43:37.754" v="1993" actId="14100"/>
          <ac:picMkLst>
            <pc:docMk/>
            <pc:sldMk cId="321804540" sldId="564"/>
            <ac:picMk id="2" creationId="{B69E1C10-ACFD-49C4-B019-6B92ED78F85E}"/>
          </ac:picMkLst>
        </pc:picChg>
        <pc:picChg chg="mod">
          <ac:chgData name="Siniša Vuksan" userId="3af124f9-b8e7-46e3-9422-21ae1d17ac0b" providerId="ADAL" clId="{8125C3A2-C2CE-4BA0-8D00-FC63BCCB4FF8}" dt="2021-11-05T14:42:12.347" v="1909" actId="14826"/>
          <ac:picMkLst>
            <pc:docMk/>
            <pc:sldMk cId="321804540" sldId="564"/>
            <ac:picMk id="4" creationId="{1B2619D9-4F98-4A11-8FFE-57C7EB1F529A}"/>
          </ac:picMkLst>
        </pc:picChg>
      </pc:sldChg>
      <pc:sldChg chg="delSp modSp add delAnim">
        <pc:chgData name="Siniša Vuksan" userId="3af124f9-b8e7-46e3-9422-21ae1d17ac0b" providerId="ADAL" clId="{8125C3A2-C2CE-4BA0-8D00-FC63BCCB4FF8}" dt="2021-11-05T14:53:53.006" v="2359" actId="1036"/>
        <pc:sldMkLst>
          <pc:docMk/>
          <pc:sldMk cId="987954010" sldId="565"/>
        </pc:sldMkLst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5" creationId="{86554EFF-4F60-46CA-8FA6-635EC5EFA2C0}"/>
          </ac:spMkLst>
        </pc:spChg>
        <pc:spChg chg="mod">
          <ac:chgData name="Siniša Vuksan" userId="3af124f9-b8e7-46e3-9422-21ae1d17ac0b" providerId="ADAL" clId="{8125C3A2-C2CE-4BA0-8D00-FC63BCCB4FF8}" dt="2021-11-05T14:53:53.006" v="2359" actId="1036"/>
          <ac:spMkLst>
            <pc:docMk/>
            <pc:sldMk cId="987954010" sldId="565"/>
            <ac:spMk id="6" creationId="{010AB125-9086-4261-98B4-FC5A0801347C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8" creationId="{3AAF9632-D0F1-4899-874B-8937C0EAC41C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9" creationId="{4A36A7D0-4758-46D3-9915-1425E72906FA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10" creationId="{2F8DA3CB-7493-41A2-AA1D-73CF223B758E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11" creationId="{7E675735-6C71-4179-8F4F-8E03B634A723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12" creationId="{0DD31F75-3086-42BB-930E-B6257144F8F5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14" creationId="{CAF0052A-CD2E-43E9-80EA-BDFE5A88A302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15" creationId="{54C3180E-0372-4C5F-9126-9A84913DE48C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16" creationId="{4BD2A680-8700-4FE5-840B-16848EB725D7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17" creationId="{1DD23884-C12C-4DC4-A3FF-4B5CDCE70CC7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18" creationId="{B9C859FD-9436-4CCD-B2DE-1AABED529737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19" creationId="{DF9BA239-55B3-49B1-BE52-EB634A5D73D9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20" creationId="{A4B1A6AD-CACD-4EF4-A091-A623489AB294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21" creationId="{BD870897-B7B8-46D2-86AA-0494EA76E0A5}"/>
          </ac:spMkLst>
        </pc:spChg>
        <pc:spChg chg="del">
          <ac:chgData name="Siniša Vuksan" userId="3af124f9-b8e7-46e3-9422-21ae1d17ac0b" providerId="ADAL" clId="{8125C3A2-C2CE-4BA0-8D00-FC63BCCB4FF8}" dt="2021-11-05T14:52:51.416" v="2226" actId="478"/>
          <ac:spMkLst>
            <pc:docMk/>
            <pc:sldMk cId="987954010" sldId="565"/>
            <ac:spMk id="22" creationId="{CA63085A-63A8-444C-AC1D-5D85FB871BFE}"/>
          </ac:spMkLst>
        </pc:spChg>
        <pc:spChg chg="del">
          <ac:chgData name="Siniša Vuksan" userId="3af124f9-b8e7-46e3-9422-21ae1d17ac0b" providerId="ADAL" clId="{8125C3A2-C2CE-4BA0-8D00-FC63BCCB4FF8}" dt="2021-11-05T14:52:53.571" v="2227" actId="478"/>
          <ac:spMkLst>
            <pc:docMk/>
            <pc:sldMk cId="987954010" sldId="565"/>
            <ac:spMk id="23" creationId="{86070BE9-C4BD-41EC-B9A4-4976922D4834}"/>
          </ac:spMkLst>
        </pc:spChg>
        <pc:picChg chg="mod">
          <ac:chgData name="Siniša Vuksan" userId="3af124f9-b8e7-46e3-9422-21ae1d17ac0b" providerId="ADAL" clId="{8125C3A2-C2CE-4BA0-8D00-FC63BCCB4FF8}" dt="2021-11-05T14:53:12.396" v="2228" actId="14826"/>
          <ac:picMkLst>
            <pc:docMk/>
            <pc:sldMk cId="987954010" sldId="565"/>
            <ac:picMk id="2" creationId="{B69E1C10-ACFD-49C4-B019-6B92ED78F85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1daca1ba-bc52-4b49-ac7d-ed9167ae9f7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1daca1ba-bc52-4b49-ac7d-ed9167ae9f70/assets/audio/12_unit_3__lesson_4__exercise_3.mp3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Rt9HV9T0w8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776/029/79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Trends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4; K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-pop for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dummies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1" y="3055"/>
            <a:ext cx="4811504" cy="683355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5445" y="1324706"/>
            <a:ext cx="7236907" cy="7413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music </a:t>
            </a:r>
            <a:r>
              <a:rPr lang="hr-HR" sz="2000" b="1" dirty="0" err="1"/>
              <a:t>genre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? </a:t>
            </a:r>
            <a:r>
              <a:rPr lang="hr-HR" sz="2000" b="1" dirty="0" err="1"/>
              <a:t>Describe</a:t>
            </a:r>
            <a:r>
              <a:rPr lang="hr-HR" sz="2000" b="1" dirty="0"/>
              <a:t> </a:t>
            </a:r>
            <a:r>
              <a:rPr lang="hr-HR" sz="2000" b="1" dirty="0" err="1"/>
              <a:t>why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Koji glazbeni žanr ti najviše voliš? Opiši zašto?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892" y="2036355"/>
            <a:ext cx="9538137" cy="31764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795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https://www.e-sfera.hr/dodatni-digitalni-sadrzaji/1daca1ba-bc52-4b49-ac7d-ed9167ae9f70/</a:t>
            </a:r>
            <a:endParaRPr lang="hr-HR" sz="2000" i="1" dirty="0"/>
          </a:p>
          <a:p>
            <a:pPr marL="0" indent="0" algn="ctr">
              <a:buNone/>
            </a:pPr>
            <a:r>
              <a:rPr lang="en-US" sz="2000" b="1" u="sng" dirty="0"/>
              <a:t>Music styles from around the </a:t>
            </a:r>
            <a:r>
              <a:rPr lang="en-US" sz="2000" b="1" u="sng" dirty="0" err="1"/>
              <a:t>worl</a:t>
            </a:r>
            <a:r>
              <a:rPr lang="hr-HR" sz="2000" b="1" u="sng" dirty="0"/>
              <a:t>d</a:t>
            </a:r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different</a:t>
            </a:r>
            <a:r>
              <a:rPr lang="hr-HR" sz="2000" b="1" dirty="0"/>
              <a:t> </a:t>
            </a:r>
            <a:r>
              <a:rPr lang="hr-HR" sz="2000" b="1" dirty="0" err="1"/>
              <a:t>genres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o zanimljivim žanrovima.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 err="1"/>
              <a:t>Create</a:t>
            </a:r>
            <a:r>
              <a:rPr lang="hr-HR" sz="2000" b="1" dirty="0"/>
              <a:t> a </a:t>
            </a:r>
            <a:r>
              <a:rPr lang="hr-HR" sz="2000" b="1" dirty="0" err="1"/>
              <a:t>mind</a:t>
            </a:r>
            <a:r>
              <a:rPr lang="hr-HR" sz="2000" b="1" dirty="0"/>
              <a:t> </a:t>
            </a:r>
            <a:r>
              <a:rPr lang="hr-HR" sz="2000" b="1" dirty="0" err="1"/>
              <a:t>map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topic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MUSIC.</a:t>
            </a:r>
            <a:br>
              <a:rPr lang="hr-HR" sz="2000" b="1" dirty="0"/>
            </a:br>
            <a:r>
              <a:rPr lang="hr-HR" sz="2000" i="1" dirty="0"/>
              <a:t>U bilježnici nacrtaj umnu mapu na temu MUSIC. </a:t>
            </a:r>
            <a:br>
              <a:rPr lang="hr-HR" sz="2000" i="1" dirty="0"/>
            </a:br>
            <a:r>
              <a:rPr lang="hr-HR" sz="2000" i="1" dirty="0"/>
              <a:t>U umnu mapu zapiši i razvrstaj pojmove i činjenice koje si naučio tijekom obrade ove lekcije.</a:t>
            </a:r>
          </a:p>
        </p:txBody>
      </p:sp>
    </p:spTree>
    <p:extLst>
      <p:ext uri="{BB962C8B-B14F-4D97-AF65-F5344CB8AC3E}">
        <p14:creationId xmlns:p14="http://schemas.microsoft.com/office/powerpoint/2010/main" val="30518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5795" y="396678"/>
            <a:ext cx="7261799" cy="6246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the quiz to find out in which century you live,</a:t>
            </a:r>
            <a:r>
              <a:rPr lang="hr-HR" sz="2000" b="1" dirty="0"/>
              <a:t> </a:t>
            </a:r>
            <a:r>
              <a:rPr lang="en-US" sz="2000" b="1" dirty="0"/>
              <a:t>as far as popular music is concerned.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Riješi </a:t>
            </a:r>
            <a:r>
              <a:rPr lang="pl-PL" sz="2000" i="1" dirty="0"/>
              <a:t>kviz i provjeri svoje znanje o popularnoj glazbi.</a:t>
            </a: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480296"/>
            <a:ext cx="4839054" cy="6163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Have</a:t>
            </a:r>
            <a:r>
              <a:rPr lang="hr-HR" sz="2000" b="1" dirty="0"/>
              <a:t> </a:t>
            </a:r>
            <a:r>
              <a:rPr lang="en-US" sz="2000" b="1" dirty="0"/>
              <a:t>you ever been to a pop concert?</a:t>
            </a:r>
            <a:br>
              <a:rPr lang="hr-HR" sz="2000" b="1" dirty="0"/>
            </a:br>
            <a:r>
              <a:rPr lang="hr-HR" sz="2000" i="1" dirty="0"/>
              <a:t>Jesi li ikad bio na pop koncertu?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and</a:t>
            </a:r>
            <a:r>
              <a:rPr lang="hr-HR" sz="2000" b="1" dirty="0"/>
              <a:t> </a:t>
            </a:r>
            <a:r>
              <a:rPr lang="en-US" sz="2000" b="1" dirty="0"/>
              <a:t>when was it? </a:t>
            </a:r>
            <a:br>
              <a:rPr lang="hr-HR" sz="2000" b="1" dirty="0"/>
            </a:br>
            <a:r>
              <a:rPr lang="hr-HR" sz="2000" i="1" dirty="0"/>
              <a:t>Gdje i kada?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Did you have fun?</a:t>
            </a:r>
            <a:br>
              <a:rPr lang="hr-HR" sz="2000" b="1" dirty="0"/>
            </a:br>
            <a:r>
              <a:rPr lang="hr-HR" sz="2000" i="1" dirty="0"/>
              <a:t>Je li ti bilo zabavno?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your</a:t>
            </a:r>
            <a:r>
              <a:rPr lang="hr-HR" sz="2000" b="1" dirty="0"/>
              <a:t> </a:t>
            </a:r>
            <a:r>
              <a:rPr lang="en-US" sz="2000" b="1" dirty="0" err="1"/>
              <a:t>favourite</a:t>
            </a:r>
            <a:r>
              <a:rPr lang="en-US" sz="2000" b="1" dirty="0"/>
              <a:t> type of music? </a:t>
            </a:r>
            <a:br>
              <a:rPr lang="hr-HR" sz="2000" b="1" dirty="0"/>
            </a:br>
            <a:r>
              <a:rPr lang="hr-HR" sz="2000" i="1" dirty="0"/>
              <a:t>Koji je tvoj omiljeni žanr glazbe?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is your </a:t>
            </a:r>
            <a:r>
              <a:rPr lang="en-US" sz="2000" b="1" dirty="0" err="1"/>
              <a:t>favourie</a:t>
            </a:r>
            <a:r>
              <a:rPr lang="hr-HR" sz="2000" b="1" dirty="0"/>
              <a:t> </a:t>
            </a:r>
            <a:r>
              <a:rPr lang="en-US" sz="2000" b="1" dirty="0"/>
              <a:t>singer/performer? </a:t>
            </a:r>
            <a:br>
              <a:rPr lang="hr-HR" sz="2000" b="1" dirty="0"/>
            </a:br>
            <a:r>
              <a:rPr lang="hr-HR" sz="2000" i="1" dirty="0"/>
              <a:t>Tko je tvoj omiljeni pjevač/izvođač?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consider yourself a</a:t>
            </a:r>
            <a:r>
              <a:rPr lang="hr-HR" sz="2000" b="1" dirty="0"/>
              <a:t> </a:t>
            </a:r>
            <a:r>
              <a:rPr lang="en-US" sz="2000" b="1" dirty="0"/>
              <a:t>music expert?</a:t>
            </a:r>
            <a:br>
              <a:rPr lang="hr-HR" sz="2000" b="1" dirty="0"/>
            </a:br>
            <a:r>
              <a:rPr lang="hr-HR" sz="2000" i="1" dirty="0"/>
              <a:t>Smatraš li se glazbenim stručnjakom?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Let’s check!</a:t>
            </a:r>
            <a:br>
              <a:rPr lang="hr-HR" sz="2000" b="1" dirty="0"/>
            </a:br>
            <a:r>
              <a:rPr lang="hr-HR" sz="2000" i="1" dirty="0"/>
              <a:t>Provjeri!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8" y="0"/>
            <a:ext cx="4843640" cy="687453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662" y="1365214"/>
            <a:ext cx="10059967" cy="50961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464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" y="16662"/>
            <a:ext cx="4830595" cy="6862609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5B086D5-D896-42FC-B953-4B6E07D81E10}"/>
              </a:ext>
            </a:extLst>
          </p:cNvPr>
          <p:cNvSpPr txBox="1">
            <a:spLocks/>
          </p:cNvSpPr>
          <p:nvPr/>
        </p:nvSpPr>
        <p:spPr>
          <a:xfrm>
            <a:off x="4844934" y="891311"/>
            <a:ext cx="6459361" cy="738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85EEE40-F9CD-4FAA-BD7A-1BBED872CD8F}"/>
              </a:ext>
            </a:extLst>
          </p:cNvPr>
          <p:cNvSpPr txBox="1">
            <a:spLocks/>
          </p:cNvSpPr>
          <p:nvPr/>
        </p:nvSpPr>
        <p:spPr>
          <a:xfrm>
            <a:off x="4839072" y="1518752"/>
            <a:ext cx="2496902" cy="4295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music taste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music videos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music </a:t>
            </a:r>
            <a:r>
              <a:rPr lang="en-US" sz="1900" b="1" dirty="0" err="1"/>
              <a:t>genr</a:t>
            </a:r>
            <a:r>
              <a:rPr lang="hr-HR" sz="1900" b="1" dirty="0"/>
              <a:t>e</a:t>
            </a:r>
            <a:r>
              <a:rPr lang="en-US" sz="1900" b="1" dirty="0"/>
              <a:t> 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g</a:t>
            </a:r>
            <a:r>
              <a:rPr lang="en-US" sz="1900" b="1" dirty="0"/>
              <a:t>lobal</a:t>
            </a:r>
            <a:r>
              <a:rPr lang="hr-HR" sz="1900" b="1" dirty="0"/>
              <a:t> </a:t>
            </a:r>
            <a:r>
              <a:rPr lang="en-US" sz="1900" b="1" dirty="0" err="1"/>
              <a:t>tren</a:t>
            </a:r>
            <a:r>
              <a:rPr lang="hr-HR" sz="1900" b="1" dirty="0"/>
              <a:t>d</a:t>
            </a:r>
            <a:r>
              <a:rPr lang="en-US" sz="1900" b="1" dirty="0"/>
              <a:t> 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i</a:t>
            </a:r>
            <a:r>
              <a:rPr lang="en-US" sz="1900" b="1" dirty="0" err="1"/>
              <a:t>nteractive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/>
              <a:t>talker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i</a:t>
            </a:r>
            <a:r>
              <a:rPr lang="en-US" sz="1900" b="1" dirty="0" err="1"/>
              <a:t>nfluence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thumb</a:t>
            </a:r>
          </a:p>
          <a:p>
            <a:pPr marL="0" indent="0">
              <a:buNone/>
            </a:pPr>
            <a:r>
              <a:rPr lang="en-US" sz="1900" b="1" dirty="0"/>
              <a:t>an index finger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chant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7395815-9C46-4725-864E-DBE8943D2113}"/>
              </a:ext>
            </a:extLst>
          </p:cNvPr>
          <p:cNvSpPr txBox="1">
            <a:spLocks/>
          </p:cNvSpPr>
          <p:nvPr/>
        </p:nvSpPr>
        <p:spPr>
          <a:xfrm>
            <a:off x="7716343" y="1518752"/>
            <a:ext cx="7094284" cy="4295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glazbeni ukus</a:t>
            </a:r>
          </a:p>
          <a:p>
            <a:pPr marL="0" indent="0">
              <a:buNone/>
            </a:pPr>
            <a:r>
              <a:rPr lang="hr-HR" sz="1900" i="1" dirty="0"/>
              <a:t>glazbeni spot/video</a:t>
            </a:r>
          </a:p>
          <a:p>
            <a:pPr marL="0" indent="0">
              <a:buNone/>
            </a:pPr>
            <a:r>
              <a:rPr lang="hr-HR" sz="1900" i="1" dirty="0"/>
              <a:t>glazbeni žanr</a:t>
            </a:r>
          </a:p>
          <a:p>
            <a:pPr marL="0" indent="0">
              <a:buNone/>
            </a:pPr>
            <a:r>
              <a:rPr lang="hr-HR" sz="1900" i="1" dirty="0"/>
              <a:t>globalni trend</a:t>
            </a:r>
          </a:p>
          <a:p>
            <a:pPr marL="0" indent="0">
              <a:buNone/>
            </a:pPr>
            <a:r>
              <a:rPr lang="hr-HR" sz="1900" i="1" dirty="0"/>
              <a:t>interaktivno</a:t>
            </a:r>
          </a:p>
          <a:p>
            <a:pPr marL="0" indent="0">
              <a:buNone/>
            </a:pPr>
            <a:r>
              <a:rPr lang="hr-HR" sz="1900" i="1" dirty="0"/>
              <a:t>progonitelj</a:t>
            </a:r>
          </a:p>
          <a:p>
            <a:pPr marL="0" indent="0">
              <a:buNone/>
            </a:pPr>
            <a:r>
              <a:rPr lang="hr-HR" sz="1900" i="1" dirty="0"/>
              <a:t>utjecaj</a:t>
            </a:r>
          </a:p>
          <a:p>
            <a:pPr marL="0" indent="0">
              <a:buNone/>
            </a:pPr>
            <a:r>
              <a:rPr lang="hr-HR" sz="1900" i="1" dirty="0"/>
              <a:t>palac</a:t>
            </a:r>
          </a:p>
          <a:p>
            <a:pPr marL="0" indent="0">
              <a:buNone/>
            </a:pPr>
            <a:r>
              <a:rPr lang="hr-HR" sz="1900" i="1" dirty="0"/>
              <a:t>kažiprst</a:t>
            </a:r>
          </a:p>
          <a:p>
            <a:pPr marL="0" indent="0">
              <a:buNone/>
            </a:pPr>
            <a:r>
              <a:rPr lang="hr-HR" sz="1900" i="1" dirty="0"/>
              <a:t>pjevanje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</p:spTree>
    <p:extLst>
      <p:ext uri="{BB962C8B-B14F-4D97-AF65-F5344CB8AC3E}">
        <p14:creationId xmlns:p14="http://schemas.microsoft.com/office/powerpoint/2010/main" val="138497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8" y="-11723"/>
            <a:ext cx="4837730" cy="68631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366738" y="2074984"/>
            <a:ext cx="2791088" cy="52013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about a popular music genre.</a:t>
            </a:r>
            <a:r>
              <a:rPr lang="hr-HR" sz="2000" b="1" dirty="0"/>
              <a:t> </a:t>
            </a:r>
            <a:r>
              <a:rPr lang="en-US" sz="2000" b="1" dirty="0"/>
              <a:t>Match the paragraphs with the headings.</a:t>
            </a:r>
            <a:r>
              <a:rPr lang="hr-HR" sz="2000" b="1" dirty="0"/>
              <a:t> </a:t>
            </a:r>
            <a:r>
              <a:rPr lang="hr-HR" sz="2000" i="1" dirty="0"/>
              <a:t>Pročitaj tekst o jednom vrlo popularnom glazbenom žanr, te spoji odlomke sa ponuđenim naslovima.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57" y="6612"/>
            <a:ext cx="8900897" cy="68631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7436AA1-D06D-4AC1-9B2C-5243332A3B40}"/>
              </a:ext>
            </a:extLst>
          </p:cNvPr>
          <p:cNvSpPr txBox="1">
            <a:spLocks/>
          </p:cNvSpPr>
          <p:nvPr/>
        </p:nvSpPr>
        <p:spPr>
          <a:xfrm>
            <a:off x="357061" y="2098430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6C41776-0EB3-4AC4-B50D-BC28512097DA}"/>
              </a:ext>
            </a:extLst>
          </p:cNvPr>
          <p:cNvSpPr txBox="1">
            <a:spLocks/>
          </p:cNvSpPr>
          <p:nvPr/>
        </p:nvSpPr>
        <p:spPr>
          <a:xfrm>
            <a:off x="357061" y="3948147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634897F-2A10-4829-94B2-64B4FDC3B5AE}"/>
              </a:ext>
            </a:extLst>
          </p:cNvPr>
          <p:cNvSpPr txBox="1">
            <a:spLocks/>
          </p:cNvSpPr>
          <p:nvPr/>
        </p:nvSpPr>
        <p:spPr>
          <a:xfrm>
            <a:off x="333615" y="5575513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F97A0C7-09F0-4BDA-8AC2-E3D40319D3EC}"/>
              </a:ext>
            </a:extLst>
          </p:cNvPr>
          <p:cNvSpPr txBox="1">
            <a:spLocks/>
          </p:cNvSpPr>
          <p:nvPr/>
        </p:nvSpPr>
        <p:spPr>
          <a:xfrm>
            <a:off x="4664983" y="1336430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A4D1817-A349-4F8F-9BB0-8A67CB741BD0}"/>
              </a:ext>
            </a:extLst>
          </p:cNvPr>
          <p:cNvSpPr txBox="1">
            <a:spLocks/>
          </p:cNvSpPr>
          <p:nvPr/>
        </p:nvSpPr>
        <p:spPr>
          <a:xfrm>
            <a:off x="4659605" y="3520255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4913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5" y="6331"/>
            <a:ext cx="4800700" cy="68500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551" y="328246"/>
            <a:ext cx="7344450" cy="3001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two teenagers talking</a:t>
            </a:r>
            <a:r>
              <a:rPr lang="hr-HR" sz="2000" b="1" dirty="0"/>
              <a:t> </a:t>
            </a:r>
            <a:r>
              <a:rPr lang="en-US" sz="2000" b="1" dirty="0"/>
              <a:t>about how they have become</a:t>
            </a:r>
            <a:r>
              <a:rPr lang="hr-HR" sz="2000" b="1" dirty="0"/>
              <a:t> </a:t>
            </a:r>
            <a:r>
              <a:rPr lang="en-US" sz="2000" b="1" dirty="0"/>
              <a:t>huge fans of K-pop.</a:t>
            </a:r>
            <a:r>
              <a:rPr lang="hr-HR" sz="2000" b="1" dirty="0"/>
              <a:t> </a:t>
            </a:r>
            <a:r>
              <a:rPr lang="en-US" sz="2000" b="1" dirty="0"/>
              <a:t>Tick the true sentences.</a:t>
            </a:r>
            <a:r>
              <a:rPr lang="hr-HR" sz="2000" b="1" dirty="0"/>
              <a:t> </a:t>
            </a:r>
            <a:r>
              <a:rPr lang="hr-HR" sz="2000" i="1" dirty="0"/>
              <a:t>Poslušaj </a:t>
            </a:r>
            <a:r>
              <a:rPr lang="hr-HR" sz="2000" i="1" dirty="0" err="1"/>
              <a:t>Kelly</a:t>
            </a:r>
            <a:r>
              <a:rPr lang="hr-HR" sz="2000" i="1" dirty="0"/>
              <a:t> i </a:t>
            </a:r>
            <a:r>
              <a:rPr lang="hr-HR" sz="2000" i="1" dirty="0" err="1"/>
              <a:t>Brucea</a:t>
            </a:r>
            <a:r>
              <a:rPr lang="hr-HR" sz="2000" i="1" dirty="0"/>
              <a:t> koji govore o svojim iskustvima s K-popom. Tijekom slušanja označi kvačicom točne rečenice.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https://www.e-sfera.hr/dodatni-digitalni-sadrzaji/1daca1ba-bc52-4b49-ac7d-ed9167ae9f70/assets/audio/12_unit_3__lesson_4__exercise_3.mp3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742" y="2436366"/>
            <a:ext cx="5090536" cy="42003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986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3" name="12_K-pop_for_dummies_SB_p_49_ex_03">
            <a:hlinkClick r:id="" action="ppaction://media"/>
            <a:extLst>
              <a:ext uri="{FF2B5EF4-FFF2-40B4-BE49-F238E27FC236}">
                <a16:creationId xmlns:a16="http://schemas.microsoft.com/office/drawing/2014/main" id="{8C7636A5-A694-4964-BBA0-2EBC61052A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48072" y="4325816"/>
            <a:ext cx="609600" cy="609600"/>
          </a:xfrm>
          <a:prstGeom prst="rect">
            <a:avLst/>
          </a:prstGeom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0B76C32B-A7A1-483D-B66B-7E97B5A1A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876" y="4051438"/>
            <a:ext cx="241160" cy="27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A1EC16B5-3DF2-4CAF-8879-35A020376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016" y="4547276"/>
            <a:ext cx="279245" cy="27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3285291B-D37F-4011-9206-75E8C1698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876" y="4826521"/>
            <a:ext cx="241160" cy="27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8210D443-2AC6-4A5E-9AC5-83AD0A254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297" y="5390953"/>
            <a:ext cx="241160" cy="27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BDB8AEAB-9D12-4FB7-A3F7-E1E0265CA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85" y="5619761"/>
            <a:ext cx="279245" cy="27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D0C16F64-079A-4D7C-BB0C-ECB9139BA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010" y="6225156"/>
            <a:ext cx="241160" cy="27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597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79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1" y="-11723"/>
            <a:ext cx="4811504" cy="68631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69412" y="1793630"/>
            <a:ext cx="6978998" cy="5350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PRONUNCIATION TIP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PRONUNCIATION TIP kutak. </a:t>
            </a:r>
          </a:p>
          <a:p>
            <a:pPr marL="0" indent="0">
              <a:buNone/>
            </a:pPr>
            <a:r>
              <a:rPr lang="hr-HR" sz="2000" i="1" dirty="0"/>
              <a:t>Slušanje glazbe na stranom jeziku je odličan način za učenje jezika. Tijekom slušanja svoje omiljene pjesme usredotoči se na izgovor pojedinih glasova i kako se riječi vežu jedna na drugu.</a:t>
            </a:r>
          </a:p>
          <a:p>
            <a:pPr marL="0" indent="0">
              <a:buNone/>
            </a:pPr>
            <a:r>
              <a:rPr lang="hr-HR" sz="2000" i="1" dirty="0"/>
              <a:t>Jesi li kad čuo stihove pjesme </a:t>
            </a:r>
            <a:r>
              <a:rPr lang="hr-HR" sz="2000" i="1" dirty="0">
                <a:hlinkClick r:id="rId3"/>
              </a:rPr>
              <a:t>I </a:t>
            </a:r>
            <a:r>
              <a:rPr lang="hr-HR" sz="2000" i="1" dirty="0" err="1">
                <a:hlinkClick r:id="rId3"/>
              </a:rPr>
              <a:t>will</a:t>
            </a:r>
            <a:r>
              <a:rPr lang="hr-HR" sz="2000" i="1" dirty="0">
                <a:hlinkClick r:id="rId3"/>
              </a:rPr>
              <a:t> </a:t>
            </a:r>
            <a:r>
              <a:rPr lang="hr-HR" sz="2000" i="1" dirty="0" err="1">
                <a:hlinkClick r:id="rId3"/>
              </a:rPr>
              <a:t>survive</a:t>
            </a:r>
            <a:r>
              <a:rPr lang="hr-HR" sz="2000" i="1" dirty="0"/>
              <a:t>?</a:t>
            </a:r>
            <a:br>
              <a:rPr lang="hr-HR" sz="2000" i="1" dirty="0"/>
            </a:br>
            <a:br>
              <a:rPr lang="hr-HR" sz="2000" i="1" dirty="0"/>
            </a:br>
            <a:r>
              <a:rPr lang="en-US" sz="2000" i="1" dirty="0"/>
              <a:t>Weren't you the one who tried</a:t>
            </a:r>
            <a:br>
              <a:rPr lang="hr-HR" sz="2000" i="1" dirty="0"/>
            </a:br>
            <a:r>
              <a:rPr lang="en-US" sz="2000" i="1" dirty="0"/>
              <a:t>to hurt me with goodbye?</a:t>
            </a:r>
            <a:br>
              <a:rPr lang="hr-HR" sz="2000" i="1" dirty="0"/>
            </a:br>
            <a:r>
              <a:rPr lang="en-US" sz="2000" i="1" dirty="0"/>
              <a:t>Did you think I'd crumble?</a:t>
            </a:r>
            <a:br>
              <a:rPr lang="hr-HR" sz="2000" i="1" dirty="0"/>
            </a:br>
            <a:r>
              <a:rPr lang="en-US" sz="2000" i="1" dirty="0"/>
              <a:t>Did you think I'd lay down</a:t>
            </a:r>
            <a:br>
              <a:rPr lang="hr-HR" sz="2000" i="1" dirty="0"/>
            </a:br>
            <a:r>
              <a:rPr lang="en-US" sz="2000" i="1" dirty="0"/>
              <a:t>and die?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0" y="1096187"/>
            <a:ext cx="4701855" cy="46472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288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1" y="-11723"/>
            <a:ext cx="4811504" cy="68631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955094" y="1570893"/>
            <a:ext cx="7236907" cy="6452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Unscramble the letters to get</a:t>
            </a:r>
            <a:r>
              <a:rPr lang="hr-HR" sz="2000" b="1" dirty="0"/>
              <a:t> </a:t>
            </a:r>
            <a:r>
              <a:rPr lang="en-US" sz="2000" b="1" dirty="0"/>
              <a:t>popular music genres.</a:t>
            </a:r>
            <a:br>
              <a:rPr lang="hr-HR" sz="2000" b="1" dirty="0"/>
            </a:br>
            <a:r>
              <a:rPr lang="hr-HR" sz="2000" i="1" dirty="0" err="1"/>
              <a:t>Posložislova</a:t>
            </a:r>
            <a:r>
              <a:rPr lang="hr-HR" sz="2000" i="1" dirty="0"/>
              <a:t> pravilnim redoslijedom kako bi dobio nazive glazbenih žanrova.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0" y="1583704"/>
            <a:ext cx="4701855" cy="369059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6554EFF-4F60-46CA-8FA6-635EC5EFA2C0}"/>
              </a:ext>
            </a:extLst>
          </p:cNvPr>
          <p:cNvSpPr txBox="1">
            <a:spLocks/>
          </p:cNvSpPr>
          <p:nvPr/>
        </p:nvSpPr>
        <p:spPr>
          <a:xfrm>
            <a:off x="2494517" y="2682029"/>
            <a:ext cx="2228982" cy="30245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pop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jazz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rock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classical</a:t>
            </a:r>
            <a:endParaRPr lang="hr-HR" sz="195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heavy metal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folk</a:t>
            </a:r>
            <a:endParaRPr lang="hr-HR" sz="195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dance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hip hop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C183B1C-1343-4A86-BA9F-D77B475E4B61}"/>
              </a:ext>
            </a:extLst>
          </p:cNvPr>
          <p:cNvSpPr txBox="1">
            <a:spLocks/>
          </p:cNvSpPr>
          <p:nvPr/>
        </p:nvSpPr>
        <p:spPr>
          <a:xfrm>
            <a:off x="4955094" y="2480496"/>
            <a:ext cx="7236907" cy="6452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</a:t>
            </a:r>
            <a:r>
              <a:rPr lang="hr-HR" sz="2000" b="1" dirty="0"/>
              <a:t> </a:t>
            </a:r>
            <a:r>
              <a:rPr lang="en-US" sz="2000" b="1" dirty="0"/>
              <a:t>you think about K-pop? </a:t>
            </a:r>
            <a:br>
              <a:rPr lang="hr-HR" sz="2000" b="1" dirty="0"/>
            </a:br>
            <a:r>
              <a:rPr lang="hr-HR" sz="2000" i="1" dirty="0"/>
              <a:t>Što ti misliš o K-popu?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listen to that</a:t>
            </a:r>
            <a:r>
              <a:rPr lang="hr-HR" sz="2000" b="1" dirty="0"/>
              <a:t> </a:t>
            </a:r>
            <a:r>
              <a:rPr lang="en-US" sz="2000" b="1" dirty="0"/>
              <a:t>type of music? </a:t>
            </a:r>
            <a:br>
              <a:rPr lang="hr-HR" sz="2000" b="1" dirty="0"/>
            </a:br>
            <a:r>
              <a:rPr lang="hr-HR" sz="2000" i="1" dirty="0"/>
              <a:t>Slušaš li taj tip glazbe?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your </a:t>
            </a:r>
            <a:r>
              <a:rPr lang="en-US" sz="2000" b="1" dirty="0" err="1"/>
              <a:t>favourite</a:t>
            </a:r>
            <a:r>
              <a:rPr lang="en-US" sz="2000" b="1" dirty="0"/>
              <a:t>, pop or</a:t>
            </a:r>
            <a:r>
              <a:rPr lang="hr-HR" sz="2000" b="1" dirty="0"/>
              <a:t> </a:t>
            </a:r>
            <a:r>
              <a:rPr lang="en-US" sz="2000" b="1" dirty="0"/>
              <a:t>heavy metal? </a:t>
            </a:r>
            <a:br>
              <a:rPr lang="hr-HR" sz="2000" b="1" dirty="0"/>
            </a:br>
            <a:r>
              <a:rPr lang="hr-HR" sz="2000" i="1" dirty="0"/>
              <a:t>Koji od navedenih žanrova preferiraš?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one do you prefer, classical or</a:t>
            </a:r>
            <a:r>
              <a:rPr lang="hr-HR" sz="2000" b="1" dirty="0"/>
              <a:t> </a:t>
            </a:r>
            <a:r>
              <a:rPr lang="en-US" sz="2000" b="1" dirty="0"/>
              <a:t>jazz? Why?</a:t>
            </a:r>
            <a:br>
              <a:rPr lang="hr-HR" sz="2000" b="1" dirty="0"/>
            </a:br>
            <a:r>
              <a:rPr lang="hr-HR" sz="2000" i="1" dirty="0"/>
              <a:t>Voliš li više klasičnu glazbu ili jazz? Zašto?</a:t>
            </a:r>
            <a:r>
              <a:rPr lang="hr-HR" sz="2000" b="1" dirty="0"/>
              <a:t> 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54532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  <p:bldP spid="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" y="527"/>
            <a:ext cx="4813646" cy="68414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3" y="1625748"/>
            <a:ext cx="11020817" cy="43582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564381"/>
            <a:ext cx="7365853" cy="61841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teenagers talking about their </a:t>
            </a:r>
            <a:r>
              <a:rPr lang="en-US" sz="2000" b="1" dirty="0" err="1"/>
              <a:t>favourite</a:t>
            </a:r>
            <a:r>
              <a:rPr lang="en-US" sz="2000" b="1" dirty="0"/>
              <a:t> music genre. Write numbers.</a:t>
            </a:r>
            <a:r>
              <a:rPr lang="hr-HR" sz="2000" b="1" dirty="0"/>
              <a:t> </a:t>
            </a:r>
            <a:r>
              <a:rPr lang="hr-HR" sz="2000" i="1" dirty="0"/>
              <a:t>Poslušaj tinejdžere kako govore o svojim omiljenim glazbenim stilovima i zapiši brojeve.</a:t>
            </a:r>
          </a:p>
        </p:txBody>
      </p:sp>
      <p:pic>
        <p:nvPicPr>
          <p:cNvPr id="3" name="13_K-pop_for_dummies_WB_p_44_ex_01">
            <a:hlinkClick r:id="" action="ppaction://media"/>
            <a:extLst>
              <a:ext uri="{FF2B5EF4-FFF2-40B4-BE49-F238E27FC236}">
                <a16:creationId xmlns:a16="http://schemas.microsoft.com/office/drawing/2014/main" id="{4D8C46C0-F817-40CE-A6CA-D885D0755D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83670" y="853040"/>
            <a:ext cx="609600" cy="609600"/>
          </a:xfrm>
          <a:prstGeom prst="rect">
            <a:avLst/>
          </a:prstGeom>
        </p:spPr>
      </p:pic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F14D6EE5-59AF-4F65-9F48-3CF75AC8F18E}"/>
              </a:ext>
            </a:extLst>
          </p:cNvPr>
          <p:cNvSpPr txBox="1">
            <a:spLocks/>
          </p:cNvSpPr>
          <p:nvPr/>
        </p:nvSpPr>
        <p:spPr>
          <a:xfrm>
            <a:off x="8438735" y="4489158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87C3038A-CADC-4BCD-830E-EE9A6FAFC981}"/>
              </a:ext>
            </a:extLst>
          </p:cNvPr>
          <p:cNvSpPr txBox="1">
            <a:spLocks/>
          </p:cNvSpPr>
          <p:nvPr/>
        </p:nvSpPr>
        <p:spPr>
          <a:xfrm>
            <a:off x="8440606" y="2613469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119B9A01-C1E3-4518-9B84-FB672AD63DF3}"/>
              </a:ext>
            </a:extLst>
          </p:cNvPr>
          <p:cNvSpPr txBox="1">
            <a:spLocks/>
          </p:cNvSpPr>
          <p:nvPr/>
        </p:nvSpPr>
        <p:spPr>
          <a:xfrm>
            <a:off x="1075460" y="4513384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4C88F5DB-01C0-48E3-9BE8-C8E9C42C07AA}"/>
              </a:ext>
            </a:extLst>
          </p:cNvPr>
          <p:cNvSpPr txBox="1">
            <a:spLocks/>
          </p:cNvSpPr>
          <p:nvPr/>
        </p:nvSpPr>
        <p:spPr>
          <a:xfrm>
            <a:off x="6582015" y="4501660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71" name="Rezervirano mjesto sadržaja 2">
            <a:extLst>
              <a:ext uri="{FF2B5EF4-FFF2-40B4-BE49-F238E27FC236}">
                <a16:creationId xmlns:a16="http://schemas.microsoft.com/office/drawing/2014/main" id="{F2AC2153-FBD5-485E-B909-24427D728665}"/>
              </a:ext>
            </a:extLst>
          </p:cNvPr>
          <p:cNvSpPr txBox="1">
            <a:spLocks/>
          </p:cNvSpPr>
          <p:nvPr/>
        </p:nvSpPr>
        <p:spPr>
          <a:xfrm>
            <a:off x="6593738" y="2613467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2" name="Rezervirano mjesto sadržaja 2">
            <a:extLst>
              <a:ext uri="{FF2B5EF4-FFF2-40B4-BE49-F238E27FC236}">
                <a16:creationId xmlns:a16="http://schemas.microsoft.com/office/drawing/2014/main" id="{B3927CCC-A02E-4E8A-BCCA-4C65B90AA3F4}"/>
              </a:ext>
            </a:extLst>
          </p:cNvPr>
          <p:cNvSpPr txBox="1">
            <a:spLocks/>
          </p:cNvSpPr>
          <p:nvPr/>
        </p:nvSpPr>
        <p:spPr>
          <a:xfrm>
            <a:off x="1075459" y="2613467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86464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73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37" grpId="0"/>
      <p:bldP spid="38" grpId="0"/>
      <p:bldP spid="39" grpId="0"/>
      <p:bldP spid="40" grpId="0"/>
      <p:bldP spid="71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1" y="3055"/>
            <a:ext cx="4811504" cy="683355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5445" y="187569"/>
            <a:ext cx="7236907" cy="7413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and listen again to check.</a:t>
            </a:r>
            <a:br>
              <a:rPr lang="hr-HR" sz="2000" b="1" dirty="0"/>
            </a:br>
            <a:r>
              <a:rPr lang="hr-HR" sz="2000" i="1" dirty="0"/>
              <a:t>Nadopuni tekst ponuđenim riječima, a potom poslušaj još jednom i provjeri.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892" y="1151416"/>
            <a:ext cx="9538137" cy="49463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6554EFF-4F60-46CA-8FA6-635EC5EFA2C0}"/>
              </a:ext>
            </a:extLst>
          </p:cNvPr>
          <p:cNvSpPr txBox="1">
            <a:spLocks/>
          </p:cNvSpPr>
          <p:nvPr/>
        </p:nvSpPr>
        <p:spPr>
          <a:xfrm>
            <a:off x="5638801" y="2312565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breathtaking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AAF9632-D0F1-4899-874B-8937C0EAC41C}"/>
              </a:ext>
            </a:extLst>
          </p:cNvPr>
          <p:cNvSpPr txBox="1">
            <a:spLocks/>
          </p:cNvSpPr>
          <p:nvPr/>
        </p:nvSpPr>
        <p:spPr>
          <a:xfrm>
            <a:off x="8350646" y="2300842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energy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A36A7D0-4758-46D3-9915-1425E72906FA}"/>
              </a:ext>
            </a:extLst>
          </p:cNvPr>
          <p:cNvSpPr txBox="1">
            <a:spLocks/>
          </p:cNvSpPr>
          <p:nvPr/>
        </p:nvSpPr>
        <p:spPr>
          <a:xfrm>
            <a:off x="3610848" y="2649416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relax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F8DA3CB-7493-41A2-AA1D-73CF223B758E}"/>
              </a:ext>
            </a:extLst>
          </p:cNvPr>
          <p:cNvSpPr txBox="1">
            <a:spLocks/>
          </p:cNvSpPr>
          <p:nvPr/>
        </p:nvSpPr>
        <p:spPr>
          <a:xfrm>
            <a:off x="7316148" y="2990569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delight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E675735-6C71-4179-8F4F-8E03B634A723}"/>
              </a:ext>
            </a:extLst>
          </p:cNvPr>
          <p:cNvSpPr txBox="1">
            <a:spLocks/>
          </p:cNvSpPr>
          <p:nvPr/>
        </p:nvSpPr>
        <p:spPr>
          <a:xfrm>
            <a:off x="5620396" y="3319002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wonderful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DD31F75-3086-42BB-930E-B6257144F8F5}"/>
              </a:ext>
            </a:extLst>
          </p:cNvPr>
          <p:cNvSpPr txBox="1">
            <a:spLocks/>
          </p:cNvSpPr>
          <p:nvPr/>
        </p:nvSpPr>
        <p:spPr>
          <a:xfrm>
            <a:off x="6873678" y="3660155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energised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AF0052A-CD2E-43E9-80EA-BDFE5A88A302}"/>
              </a:ext>
            </a:extLst>
          </p:cNvPr>
          <p:cNvSpPr txBox="1">
            <a:spLocks/>
          </p:cNvSpPr>
          <p:nvPr/>
        </p:nvSpPr>
        <p:spPr>
          <a:xfrm>
            <a:off x="2186284" y="3989648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lyrics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4C3180E-0372-4C5F-9126-9A84913DE48C}"/>
              </a:ext>
            </a:extLst>
          </p:cNvPr>
          <p:cNvSpPr txBox="1">
            <a:spLocks/>
          </p:cNvSpPr>
          <p:nvPr/>
        </p:nvSpPr>
        <p:spPr>
          <a:xfrm>
            <a:off x="6720197" y="4330801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improvise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BD2A680-8700-4FE5-840B-16848EB725D7}"/>
              </a:ext>
            </a:extLst>
          </p:cNvPr>
          <p:cNvSpPr txBox="1">
            <a:spLocks/>
          </p:cNvSpPr>
          <p:nvPr/>
        </p:nvSpPr>
        <p:spPr>
          <a:xfrm>
            <a:off x="9257137" y="4330800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along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DD23884-C12C-4DC4-A3FF-4B5CDCE70CC7}"/>
              </a:ext>
            </a:extLst>
          </p:cNvPr>
          <p:cNvSpPr txBox="1">
            <a:spLocks/>
          </p:cNvSpPr>
          <p:nvPr/>
        </p:nvSpPr>
        <p:spPr>
          <a:xfrm>
            <a:off x="5907564" y="4675360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loud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9C859FD-9436-4CCD-B2DE-1AABED529737}"/>
              </a:ext>
            </a:extLst>
          </p:cNvPr>
          <p:cNvSpPr txBox="1">
            <a:spLocks/>
          </p:cNvSpPr>
          <p:nvPr/>
        </p:nvSpPr>
        <p:spPr>
          <a:xfrm>
            <a:off x="8896454" y="4675360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sound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F9BA239-55B3-49B1-BE52-EB634A5D73D9}"/>
              </a:ext>
            </a:extLst>
          </p:cNvPr>
          <p:cNvSpPr txBox="1">
            <a:spLocks/>
          </p:cNvSpPr>
          <p:nvPr/>
        </p:nvSpPr>
        <p:spPr>
          <a:xfrm>
            <a:off x="7416613" y="5019919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beat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A4B1A6AD-CACD-4EF4-A091-A623489AB294}"/>
              </a:ext>
            </a:extLst>
          </p:cNvPr>
          <p:cNvSpPr txBox="1">
            <a:spLocks/>
          </p:cNvSpPr>
          <p:nvPr/>
        </p:nvSpPr>
        <p:spPr>
          <a:xfrm>
            <a:off x="6707189" y="5364478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rhyme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BD870897-B7B8-46D2-86AA-0494EA76E0A5}"/>
              </a:ext>
            </a:extLst>
          </p:cNvPr>
          <p:cNvSpPr txBox="1">
            <a:spLocks/>
          </p:cNvSpPr>
          <p:nvPr/>
        </p:nvSpPr>
        <p:spPr>
          <a:xfrm>
            <a:off x="2379784" y="5713052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backing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CA63085A-63A8-444C-AC1D-5D85FB871BFE}"/>
              </a:ext>
            </a:extLst>
          </p:cNvPr>
          <p:cNvSpPr txBox="1">
            <a:spLocks/>
          </p:cNvSpPr>
          <p:nvPr/>
        </p:nvSpPr>
        <p:spPr>
          <a:xfrm>
            <a:off x="8130095" y="5721099"/>
            <a:ext cx="1719198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problems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86070BE9-C4BD-41EC-B9A4-4976922D4834}"/>
              </a:ext>
            </a:extLst>
          </p:cNvPr>
          <p:cNvSpPr txBox="1">
            <a:spLocks/>
          </p:cNvSpPr>
          <p:nvPr/>
        </p:nvSpPr>
        <p:spPr>
          <a:xfrm>
            <a:off x="4792206" y="6236633"/>
            <a:ext cx="7365853" cy="3522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r>
              <a:rPr lang="hr-HR" sz="2000" i="1" dirty="0">
                <a:hlinkClick r:id="rId4"/>
              </a:rPr>
              <a:t>https://wordwall.net/play/12776/029/793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2180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  <p:bldP spid="8" grpId="0" build="p"/>
      <p:bldP spid="9" grpId="0" build="p"/>
      <p:bldP spid="10" grpId="0" build="p"/>
      <p:bldP spid="11" grpId="0" build="p"/>
      <p:bldP spid="12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CBF576-19D7-4B99-82AA-95928A62ACA0}">
  <ds:schemaRefs>
    <ds:schemaRef ds:uri="http://www.w3.org/XML/1998/namespace"/>
    <ds:schemaRef ds:uri="1ed46e35-59ec-4778-8eff-c458b38f4962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f87c038a-0f61-486c-a8ca-ffce83998b6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795F8E0-90FC-4FC8-8435-4906071B29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6271EDC-D3ED-4737-8FFF-A5E6D7ADC4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3727</TotalTime>
  <Words>323</Words>
  <Application>Microsoft Office PowerPoint</Application>
  <PresentationFormat>Široki zaslon</PresentationFormat>
  <Paragraphs>88</Paragraphs>
  <Slides>11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Tema sustava Office</vt:lpstr>
      <vt:lpstr>UNIT 3;  Trends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ᵀᴴᴱ ᴼᴿᴵᴳᴵᴻᴬᴸ Wolfenstein</cp:lastModifiedBy>
  <cp:revision>307</cp:revision>
  <dcterms:created xsi:type="dcterms:W3CDTF">2020-09-12T11:20:19Z</dcterms:created>
  <dcterms:modified xsi:type="dcterms:W3CDTF">2021-11-05T15:11:44Z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